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7" r:id="rId4"/>
  </p:sldMasterIdLst>
  <p:notesMasterIdLst>
    <p:notesMasterId r:id="rId22"/>
  </p:notesMasterIdLst>
  <p:sldIdLst>
    <p:sldId id="268" r:id="rId5"/>
    <p:sldId id="2147470674" r:id="rId6"/>
    <p:sldId id="2147470659" r:id="rId7"/>
    <p:sldId id="2147470676" r:id="rId8"/>
    <p:sldId id="2147470677" r:id="rId9"/>
    <p:sldId id="2147470710" r:id="rId10"/>
    <p:sldId id="2147470671" r:id="rId11"/>
    <p:sldId id="2147470704" r:id="rId12"/>
    <p:sldId id="2147470707" r:id="rId13"/>
    <p:sldId id="2147470700" r:id="rId14"/>
    <p:sldId id="2147470712" r:id="rId15"/>
    <p:sldId id="2147470713" r:id="rId16"/>
    <p:sldId id="2147470714" r:id="rId17"/>
    <p:sldId id="2147470715" r:id="rId18"/>
    <p:sldId id="2147470716" r:id="rId19"/>
    <p:sldId id="2147470718" r:id="rId20"/>
    <p:sldId id="2147470709" r:id="rId21"/>
  </p:sldIdLst>
  <p:sldSz cx="9144000" cy="6858000" type="screen4x3"/>
  <p:notesSz cx="6858000" cy="973455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8AEEB4-877B-5E9D-AB6E-1776B8335D00}" name="Lucie Hooper" initials="LH" userId="S::lucie.hooper@ahsnkss.onmicrosoft.com::5989c6f2-5a8e-4201-9b08-b54140db98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autoAdjust="0"/>
    <p:restoredTop sz="81884" autoAdjust="0"/>
  </p:normalViewPr>
  <p:slideViewPr>
    <p:cSldViewPr snapToGrid="0" snapToObjects="1">
      <p:cViewPr varScale="1">
        <p:scale>
          <a:sx n="97" d="100"/>
          <a:sy n="97" d="100"/>
        </p:scale>
        <p:origin x="2168" y="184"/>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7186012-BCC1-4E4A-9AF5-699EF14635A7}" type="doc">
      <dgm:prSet loTypeId="urn:microsoft.com/office/officeart/2005/8/layout/rings+Icon" loCatId="relationship" qsTypeId="urn:microsoft.com/office/officeart/2005/8/quickstyle/simple1#1" qsCatId="simple" csTypeId="urn:microsoft.com/office/officeart/2005/8/colors/colorful5#1" csCatId="colorful" phldr="1"/>
      <dgm:spPr/>
      <dgm:t>
        <a:bodyPr/>
        <a:lstStyle/>
        <a:p>
          <a:endParaRPr lang="en-GB"/>
        </a:p>
      </dgm:t>
    </dgm:pt>
    <dgm:pt modelId="{569135F2-172C-4AA9-978A-F3355200A3B6}">
      <dgm:prSet phldrT="[Text]"/>
      <dgm:spPr/>
      <dgm:t>
        <a:bodyPr/>
        <a:lstStyle/>
        <a:p>
          <a:r>
            <a:rPr lang="en-GB" dirty="0"/>
            <a:t>influencing one neighbouring organisation</a:t>
          </a:r>
        </a:p>
      </dgm:t>
    </dgm:pt>
    <dgm:pt modelId="{C2B212A4-19B6-40E0-B02B-7079973110F3}" type="parTrans" cxnId="{8486F6DD-85E5-4B34-A416-2D8F87A7FB6E}">
      <dgm:prSet/>
      <dgm:spPr/>
      <dgm:t>
        <a:bodyPr/>
        <a:lstStyle/>
        <a:p>
          <a:endParaRPr lang="en-GB"/>
        </a:p>
      </dgm:t>
    </dgm:pt>
    <dgm:pt modelId="{A824F360-3F4A-4723-80FD-982F468AFF00}" type="sibTrans" cxnId="{8486F6DD-85E5-4B34-A416-2D8F87A7FB6E}">
      <dgm:prSet/>
      <dgm:spPr/>
      <dgm:t>
        <a:bodyPr/>
        <a:lstStyle/>
        <a:p>
          <a:endParaRPr lang="en-GB"/>
        </a:p>
      </dgm:t>
    </dgm:pt>
    <dgm:pt modelId="{EB787F83-6323-4178-86D3-2845C36FE266}">
      <dgm:prSet/>
      <dgm:spPr/>
      <dgm:t>
        <a:bodyPr/>
        <a:lstStyle/>
        <a:p>
          <a:r>
            <a:rPr lang="en-GB"/>
            <a:t>changing local policy</a:t>
          </a:r>
          <a:endParaRPr lang="en-GB" dirty="0"/>
        </a:p>
      </dgm:t>
    </dgm:pt>
    <dgm:pt modelId="{11863AC2-A34C-49B1-B5BB-06E818CD4167}" type="parTrans" cxnId="{2EF623FB-B2CF-40C0-A49C-D857A8B84E4B}">
      <dgm:prSet/>
      <dgm:spPr/>
      <dgm:t>
        <a:bodyPr/>
        <a:lstStyle/>
        <a:p>
          <a:endParaRPr lang="en-GB"/>
        </a:p>
      </dgm:t>
    </dgm:pt>
    <dgm:pt modelId="{9F9403BD-2864-41CB-8CB6-35DCA865B022}" type="sibTrans" cxnId="{2EF623FB-B2CF-40C0-A49C-D857A8B84E4B}">
      <dgm:prSet/>
      <dgm:spPr/>
      <dgm:t>
        <a:bodyPr/>
        <a:lstStyle/>
        <a:p>
          <a:endParaRPr lang="en-GB"/>
        </a:p>
      </dgm:t>
    </dgm:pt>
    <dgm:pt modelId="{8E5BC48B-08FC-4C61-816D-8539FF2D3900}">
      <dgm:prSet/>
      <dgm:spPr/>
      <dgm:t>
        <a:bodyPr/>
        <a:lstStyle/>
        <a:p>
          <a:r>
            <a:rPr lang="en-GB"/>
            <a:t>informing NICE guidance</a:t>
          </a:r>
          <a:endParaRPr lang="en-GB" dirty="0"/>
        </a:p>
      </dgm:t>
    </dgm:pt>
    <dgm:pt modelId="{A8850E9D-1A2C-440A-A3EF-3A86D4031C87}" type="parTrans" cxnId="{718FB801-296E-49FD-B392-BE4F64FB83C6}">
      <dgm:prSet/>
      <dgm:spPr/>
      <dgm:t>
        <a:bodyPr/>
        <a:lstStyle/>
        <a:p>
          <a:endParaRPr lang="en-GB"/>
        </a:p>
      </dgm:t>
    </dgm:pt>
    <dgm:pt modelId="{2F1595D6-FD20-4C9F-A621-83AB352ABD13}" type="sibTrans" cxnId="{718FB801-296E-49FD-B392-BE4F64FB83C6}">
      <dgm:prSet/>
      <dgm:spPr/>
      <dgm:t>
        <a:bodyPr/>
        <a:lstStyle/>
        <a:p>
          <a:endParaRPr lang="en-GB"/>
        </a:p>
      </dgm:t>
    </dgm:pt>
    <dgm:pt modelId="{9A449ABB-9C05-4318-A304-0378836078CB}">
      <dgm:prSet/>
      <dgm:spPr/>
      <dgm:t>
        <a:bodyPr/>
        <a:lstStyle/>
        <a:p>
          <a:r>
            <a:rPr lang="en-GB" dirty="0"/>
            <a:t>Adoption of a resource in practice</a:t>
          </a:r>
        </a:p>
      </dgm:t>
    </dgm:pt>
    <dgm:pt modelId="{C17F6118-EC77-4603-B29F-EDF539BAC82E}" type="parTrans" cxnId="{67C6C83E-6D0E-4EAF-8FEB-3F3A471A7A53}">
      <dgm:prSet/>
      <dgm:spPr/>
      <dgm:t>
        <a:bodyPr/>
        <a:lstStyle/>
        <a:p>
          <a:endParaRPr lang="en-GB"/>
        </a:p>
      </dgm:t>
    </dgm:pt>
    <dgm:pt modelId="{48A7CEE0-85E8-4EB5-A970-2D27BB528636}" type="sibTrans" cxnId="{67C6C83E-6D0E-4EAF-8FEB-3F3A471A7A53}">
      <dgm:prSet/>
      <dgm:spPr/>
      <dgm:t>
        <a:bodyPr/>
        <a:lstStyle/>
        <a:p>
          <a:endParaRPr lang="en-GB"/>
        </a:p>
      </dgm:t>
    </dgm:pt>
    <dgm:pt modelId="{B2AB1D4F-23CF-4E4B-BCE7-238D95F382A0}">
      <dgm:prSet/>
      <dgm:spPr/>
      <dgm:t>
        <a:bodyPr/>
        <a:lstStyle/>
        <a:p>
          <a:r>
            <a:rPr lang="en-GB"/>
            <a:t>contributing evidence to a wider programme</a:t>
          </a:r>
          <a:endParaRPr lang="en-GB" dirty="0"/>
        </a:p>
      </dgm:t>
    </dgm:pt>
    <dgm:pt modelId="{9D1AD65C-6292-4895-9097-27EF03AA5079}" type="parTrans" cxnId="{DBA45A05-5AEC-4172-B1E6-67B2287CD07E}">
      <dgm:prSet/>
      <dgm:spPr/>
      <dgm:t>
        <a:bodyPr/>
        <a:lstStyle/>
        <a:p>
          <a:endParaRPr lang="en-GB"/>
        </a:p>
      </dgm:t>
    </dgm:pt>
    <dgm:pt modelId="{0D5B5F63-4F33-49EF-819A-22FC546BA850}" type="sibTrans" cxnId="{DBA45A05-5AEC-4172-B1E6-67B2287CD07E}">
      <dgm:prSet/>
      <dgm:spPr/>
      <dgm:t>
        <a:bodyPr/>
        <a:lstStyle/>
        <a:p>
          <a:endParaRPr lang="en-GB"/>
        </a:p>
      </dgm:t>
    </dgm:pt>
    <dgm:pt modelId="{4751C169-BC79-47B1-B515-9B6C6234B7BB}">
      <dgm:prSet/>
      <dgm:spPr/>
      <dgm:t>
        <a:bodyPr/>
        <a:lstStyle/>
        <a:p>
          <a:r>
            <a:rPr lang="en-GB" dirty="0"/>
            <a:t>changing professional practice</a:t>
          </a:r>
        </a:p>
      </dgm:t>
    </dgm:pt>
    <dgm:pt modelId="{1B016B8B-DCF5-4EA4-904B-F1EFBB40C5F3}" type="parTrans" cxnId="{407E1F91-8E3B-4293-8837-9611015D9CB5}">
      <dgm:prSet/>
      <dgm:spPr/>
      <dgm:t>
        <a:bodyPr/>
        <a:lstStyle/>
        <a:p>
          <a:endParaRPr lang="en-GB"/>
        </a:p>
      </dgm:t>
    </dgm:pt>
    <dgm:pt modelId="{41314145-7138-4AE1-B5FB-3D55D92D0C35}" type="sibTrans" cxnId="{407E1F91-8E3B-4293-8837-9611015D9CB5}">
      <dgm:prSet/>
      <dgm:spPr/>
      <dgm:t>
        <a:bodyPr/>
        <a:lstStyle/>
        <a:p>
          <a:endParaRPr lang="en-GB"/>
        </a:p>
      </dgm:t>
    </dgm:pt>
    <dgm:pt modelId="{E321F014-3C1D-43F4-AE74-11ADEBB37E24}">
      <dgm:prSet/>
      <dgm:spPr/>
      <dgm:t>
        <a:bodyPr/>
        <a:lstStyle/>
        <a:p>
          <a:r>
            <a:rPr lang="en-GB" dirty="0"/>
            <a:t>informing future research</a:t>
          </a:r>
        </a:p>
      </dgm:t>
    </dgm:pt>
    <dgm:pt modelId="{66D45E9A-484F-4EA9-A2DD-B8ABDC196C09}" type="parTrans" cxnId="{F8A8485B-E4A6-4CE8-8D17-CAB1BD588183}">
      <dgm:prSet/>
      <dgm:spPr/>
      <dgm:t>
        <a:bodyPr/>
        <a:lstStyle/>
        <a:p>
          <a:endParaRPr lang="en-GB"/>
        </a:p>
      </dgm:t>
    </dgm:pt>
    <dgm:pt modelId="{42B2E5D0-EB2A-4072-B35C-72011823E560}" type="sibTrans" cxnId="{F8A8485B-E4A6-4CE8-8D17-CAB1BD588183}">
      <dgm:prSet/>
      <dgm:spPr/>
      <dgm:t>
        <a:bodyPr/>
        <a:lstStyle/>
        <a:p>
          <a:endParaRPr lang="en-GB"/>
        </a:p>
      </dgm:t>
    </dgm:pt>
    <dgm:pt modelId="{16F91994-031A-4234-8EAA-F6029442C3E6}">
      <dgm:prSet/>
      <dgm:spPr/>
      <dgm:t>
        <a:bodyPr/>
        <a:lstStyle/>
        <a:p>
          <a:endParaRPr lang="en-GB"/>
        </a:p>
      </dgm:t>
    </dgm:pt>
    <dgm:pt modelId="{64E497A2-8C82-4D1C-AED1-C8779EF32CD4}" type="parTrans" cxnId="{14C4D731-DBAC-4D6F-8053-19FDFF8768A9}">
      <dgm:prSet/>
      <dgm:spPr/>
      <dgm:t>
        <a:bodyPr/>
        <a:lstStyle/>
        <a:p>
          <a:endParaRPr lang="en-GB"/>
        </a:p>
      </dgm:t>
    </dgm:pt>
    <dgm:pt modelId="{D40F6539-D826-4F23-936B-60D08F679FBC}" type="sibTrans" cxnId="{14C4D731-DBAC-4D6F-8053-19FDFF8768A9}">
      <dgm:prSet/>
      <dgm:spPr/>
      <dgm:t>
        <a:bodyPr/>
        <a:lstStyle/>
        <a:p>
          <a:endParaRPr lang="en-GB"/>
        </a:p>
      </dgm:t>
    </dgm:pt>
    <dgm:pt modelId="{3F52C650-A7C5-4677-98DF-89EB3A3621AA}" type="pres">
      <dgm:prSet presAssocID="{67186012-BCC1-4E4A-9AF5-699EF14635A7}" presName="Name0" presStyleCnt="0">
        <dgm:presLayoutVars>
          <dgm:chMax val="7"/>
          <dgm:dir/>
          <dgm:resizeHandles val="exact"/>
        </dgm:presLayoutVars>
      </dgm:prSet>
      <dgm:spPr/>
    </dgm:pt>
    <dgm:pt modelId="{3D8B6149-4084-4602-A255-937A396E6CB1}" type="pres">
      <dgm:prSet presAssocID="{67186012-BCC1-4E4A-9AF5-699EF14635A7}" presName="ellipse1" presStyleLbl="vennNode1" presStyleIdx="0" presStyleCnt="7">
        <dgm:presLayoutVars>
          <dgm:bulletEnabled val="1"/>
        </dgm:presLayoutVars>
      </dgm:prSet>
      <dgm:spPr/>
    </dgm:pt>
    <dgm:pt modelId="{086DEEB8-18FA-4BE4-A765-D58B007452EB}" type="pres">
      <dgm:prSet presAssocID="{67186012-BCC1-4E4A-9AF5-699EF14635A7}" presName="ellipse2" presStyleLbl="vennNode1" presStyleIdx="1" presStyleCnt="7">
        <dgm:presLayoutVars>
          <dgm:bulletEnabled val="1"/>
        </dgm:presLayoutVars>
      </dgm:prSet>
      <dgm:spPr/>
    </dgm:pt>
    <dgm:pt modelId="{DCAD338C-FE70-4F00-B38F-884723417604}" type="pres">
      <dgm:prSet presAssocID="{67186012-BCC1-4E4A-9AF5-699EF14635A7}" presName="ellipse3" presStyleLbl="vennNode1" presStyleIdx="2" presStyleCnt="7">
        <dgm:presLayoutVars>
          <dgm:bulletEnabled val="1"/>
        </dgm:presLayoutVars>
      </dgm:prSet>
      <dgm:spPr/>
    </dgm:pt>
    <dgm:pt modelId="{E3896D20-FEFC-4D78-9486-5D2AD1BCDD8F}" type="pres">
      <dgm:prSet presAssocID="{67186012-BCC1-4E4A-9AF5-699EF14635A7}" presName="ellipse4" presStyleLbl="vennNode1" presStyleIdx="3" presStyleCnt="7">
        <dgm:presLayoutVars>
          <dgm:bulletEnabled val="1"/>
        </dgm:presLayoutVars>
      </dgm:prSet>
      <dgm:spPr/>
    </dgm:pt>
    <dgm:pt modelId="{386E3DA1-F4E9-4177-8DC8-E4D049540EDA}" type="pres">
      <dgm:prSet presAssocID="{67186012-BCC1-4E4A-9AF5-699EF14635A7}" presName="ellipse5" presStyleLbl="vennNode1" presStyleIdx="4" presStyleCnt="7">
        <dgm:presLayoutVars>
          <dgm:bulletEnabled val="1"/>
        </dgm:presLayoutVars>
      </dgm:prSet>
      <dgm:spPr/>
    </dgm:pt>
    <dgm:pt modelId="{4A594640-33CE-451A-90FD-1A277F68AA0C}" type="pres">
      <dgm:prSet presAssocID="{67186012-BCC1-4E4A-9AF5-699EF14635A7}" presName="ellipse6" presStyleLbl="vennNode1" presStyleIdx="5" presStyleCnt="7">
        <dgm:presLayoutVars>
          <dgm:bulletEnabled val="1"/>
        </dgm:presLayoutVars>
      </dgm:prSet>
      <dgm:spPr/>
    </dgm:pt>
    <dgm:pt modelId="{886D20E6-B298-4F9B-B4F4-828DEE4024B9}" type="pres">
      <dgm:prSet presAssocID="{67186012-BCC1-4E4A-9AF5-699EF14635A7}" presName="ellipse7" presStyleLbl="vennNode1" presStyleIdx="6" presStyleCnt="7">
        <dgm:presLayoutVars>
          <dgm:bulletEnabled val="1"/>
        </dgm:presLayoutVars>
      </dgm:prSet>
      <dgm:spPr/>
    </dgm:pt>
  </dgm:ptLst>
  <dgm:cxnLst>
    <dgm:cxn modelId="{718FB801-296E-49FD-B392-BE4F64FB83C6}" srcId="{67186012-BCC1-4E4A-9AF5-699EF14635A7}" destId="{8E5BC48B-08FC-4C61-816D-8539FF2D3900}" srcOrd="2" destOrd="0" parTransId="{A8850E9D-1A2C-440A-A3EF-3A86D4031C87}" sibTransId="{2F1595D6-FD20-4C9F-A621-83AB352ABD13}"/>
    <dgm:cxn modelId="{DBA45A05-5AEC-4172-B1E6-67B2287CD07E}" srcId="{67186012-BCC1-4E4A-9AF5-699EF14635A7}" destId="{B2AB1D4F-23CF-4E4B-BCE7-238D95F382A0}" srcOrd="4" destOrd="0" parTransId="{9D1AD65C-6292-4895-9097-27EF03AA5079}" sibTransId="{0D5B5F63-4F33-49EF-819A-22FC546BA850}"/>
    <dgm:cxn modelId="{DCF82113-E007-42F8-AFF4-95ABD8FD2EB5}" type="presOf" srcId="{8E5BC48B-08FC-4C61-816D-8539FF2D3900}" destId="{DCAD338C-FE70-4F00-B38F-884723417604}" srcOrd="0" destOrd="0" presId="urn:microsoft.com/office/officeart/2005/8/layout/rings+Icon"/>
    <dgm:cxn modelId="{01E24426-E733-443D-A85F-D14A5B972D41}" type="presOf" srcId="{B2AB1D4F-23CF-4E4B-BCE7-238D95F382A0}" destId="{386E3DA1-F4E9-4177-8DC8-E4D049540EDA}" srcOrd="0" destOrd="0" presId="urn:microsoft.com/office/officeart/2005/8/layout/rings+Icon"/>
    <dgm:cxn modelId="{14C4D731-DBAC-4D6F-8053-19FDFF8768A9}" srcId="{67186012-BCC1-4E4A-9AF5-699EF14635A7}" destId="{16F91994-031A-4234-8EAA-F6029442C3E6}" srcOrd="7" destOrd="0" parTransId="{64E497A2-8C82-4D1C-AED1-C8779EF32CD4}" sibTransId="{D40F6539-D826-4F23-936B-60D08F679FBC}"/>
    <dgm:cxn modelId="{67C6C83E-6D0E-4EAF-8FEB-3F3A471A7A53}" srcId="{67186012-BCC1-4E4A-9AF5-699EF14635A7}" destId="{9A449ABB-9C05-4318-A304-0378836078CB}" srcOrd="3" destOrd="0" parTransId="{C17F6118-EC77-4603-B29F-EDF539BAC82E}" sibTransId="{48A7CEE0-85E8-4EB5-A970-2D27BB528636}"/>
    <dgm:cxn modelId="{F8A8485B-E4A6-4CE8-8D17-CAB1BD588183}" srcId="{67186012-BCC1-4E4A-9AF5-699EF14635A7}" destId="{E321F014-3C1D-43F4-AE74-11ADEBB37E24}" srcOrd="6" destOrd="0" parTransId="{66D45E9A-484F-4EA9-A2DD-B8ABDC196C09}" sibTransId="{42B2E5D0-EB2A-4072-B35C-72011823E560}"/>
    <dgm:cxn modelId="{CC4BF156-7683-418C-B4D8-91C782870F3E}" type="presOf" srcId="{67186012-BCC1-4E4A-9AF5-699EF14635A7}" destId="{3F52C650-A7C5-4677-98DF-89EB3A3621AA}" srcOrd="0" destOrd="0" presId="urn:microsoft.com/office/officeart/2005/8/layout/rings+Icon"/>
    <dgm:cxn modelId="{194B3D79-90A3-4AD8-B138-0FE57D58CF61}" type="presOf" srcId="{9A449ABB-9C05-4318-A304-0378836078CB}" destId="{E3896D20-FEFC-4D78-9486-5D2AD1BCDD8F}" srcOrd="0" destOrd="0" presId="urn:microsoft.com/office/officeart/2005/8/layout/rings+Icon"/>
    <dgm:cxn modelId="{D10CB57A-0389-4016-89D9-4C680F3E55E9}" type="presOf" srcId="{569135F2-172C-4AA9-978A-F3355200A3B6}" destId="{3D8B6149-4084-4602-A255-937A396E6CB1}" srcOrd="0" destOrd="0" presId="urn:microsoft.com/office/officeart/2005/8/layout/rings+Icon"/>
    <dgm:cxn modelId="{407E1F91-8E3B-4293-8837-9611015D9CB5}" srcId="{67186012-BCC1-4E4A-9AF5-699EF14635A7}" destId="{4751C169-BC79-47B1-B515-9B6C6234B7BB}" srcOrd="5" destOrd="0" parTransId="{1B016B8B-DCF5-4EA4-904B-F1EFBB40C5F3}" sibTransId="{41314145-7138-4AE1-B5FB-3D55D92D0C35}"/>
    <dgm:cxn modelId="{6A9536D3-86C0-4B38-92B9-9E2095012FBC}" type="presOf" srcId="{EB787F83-6323-4178-86D3-2845C36FE266}" destId="{086DEEB8-18FA-4BE4-A765-D58B007452EB}" srcOrd="0" destOrd="0" presId="urn:microsoft.com/office/officeart/2005/8/layout/rings+Icon"/>
    <dgm:cxn modelId="{8486F6DD-85E5-4B34-A416-2D8F87A7FB6E}" srcId="{67186012-BCC1-4E4A-9AF5-699EF14635A7}" destId="{569135F2-172C-4AA9-978A-F3355200A3B6}" srcOrd="0" destOrd="0" parTransId="{C2B212A4-19B6-40E0-B02B-7079973110F3}" sibTransId="{A824F360-3F4A-4723-80FD-982F468AFF00}"/>
    <dgm:cxn modelId="{FC0680EC-BEC8-4FF7-9718-E739CA3CEE3A}" type="presOf" srcId="{4751C169-BC79-47B1-B515-9B6C6234B7BB}" destId="{4A594640-33CE-451A-90FD-1A277F68AA0C}" srcOrd="0" destOrd="0" presId="urn:microsoft.com/office/officeart/2005/8/layout/rings+Icon"/>
    <dgm:cxn modelId="{2B6D2BF2-C322-4D5E-8F8A-D921CBB97B3F}" type="presOf" srcId="{E321F014-3C1D-43F4-AE74-11ADEBB37E24}" destId="{886D20E6-B298-4F9B-B4F4-828DEE4024B9}" srcOrd="0" destOrd="0" presId="urn:microsoft.com/office/officeart/2005/8/layout/rings+Icon"/>
    <dgm:cxn modelId="{2EF623FB-B2CF-40C0-A49C-D857A8B84E4B}" srcId="{67186012-BCC1-4E4A-9AF5-699EF14635A7}" destId="{EB787F83-6323-4178-86D3-2845C36FE266}" srcOrd="1" destOrd="0" parTransId="{11863AC2-A34C-49B1-B5BB-06E818CD4167}" sibTransId="{9F9403BD-2864-41CB-8CB6-35DCA865B022}"/>
    <dgm:cxn modelId="{F0F3879C-F48A-41B7-A59D-01E121E8FAC2}" type="presParOf" srcId="{3F52C650-A7C5-4677-98DF-89EB3A3621AA}" destId="{3D8B6149-4084-4602-A255-937A396E6CB1}" srcOrd="0" destOrd="0" presId="urn:microsoft.com/office/officeart/2005/8/layout/rings+Icon"/>
    <dgm:cxn modelId="{1908BDFC-29C3-4522-B1D5-22AAAE556443}" type="presParOf" srcId="{3F52C650-A7C5-4677-98DF-89EB3A3621AA}" destId="{086DEEB8-18FA-4BE4-A765-D58B007452EB}" srcOrd="1" destOrd="0" presId="urn:microsoft.com/office/officeart/2005/8/layout/rings+Icon"/>
    <dgm:cxn modelId="{A1F71429-75F5-45FC-A84D-0AB343B80DCA}" type="presParOf" srcId="{3F52C650-A7C5-4677-98DF-89EB3A3621AA}" destId="{DCAD338C-FE70-4F00-B38F-884723417604}" srcOrd="2" destOrd="0" presId="urn:microsoft.com/office/officeart/2005/8/layout/rings+Icon"/>
    <dgm:cxn modelId="{15455372-2DA8-4A85-A8B7-E73F683084C5}" type="presParOf" srcId="{3F52C650-A7C5-4677-98DF-89EB3A3621AA}" destId="{E3896D20-FEFC-4D78-9486-5D2AD1BCDD8F}" srcOrd="3" destOrd="0" presId="urn:microsoft.com/office/officeart/2005/8/layout/rings+Icon"/>
    <dgm:cxn modelId="{AB96AFAD-C54A-4939-A602-445AA5A9DF12}" type="presParOf" srcId="{3F52C650-A7C5-4677-98DF-89EB3A3621AA}" destId="{386E3DA1-F4E9-4177-8DC8-E4D049540EDA}" srcOrd="4" destOrd="0" presId="urn:microsoft.com/office/officeart/2005/8/layout/rings+Icon"/>
    <dgm:cxn modelId="{599A0756-F0F3-4190-ADE9-488C6C1544CE}" type="presParOf" srcId="{3F52C650-A7C5-4677-98DF-89EB3A3621AA}" destId="{4A594640-33CE-451A-90FD-1A277F68AA0C}" srcOrd="5" destOrd="0" presId="urn:microsoft.com/office/officeart/2005/8/layout/rings+Icon"/>
    <dgm:cxn modelId="{C15841D1-F709-43F3-9544-EAFA7FC7D953}" type="presParOf" srcId="{3F52C650-A7C5-4677-98DF-89EB3A3621AA}" destId="{886D20E6-B298-4F9B-B4F4-828DEE4024B9}" srcOrd="6" destOrd="0" presId="urn:microsoft.com/office/officeart/2005/8/layout/rings+Ic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34A4AA-AF41-4888-9F4C-6DD80F8C404F}" type="doc">
      <dgm:prSet loTypeId="urn:microsoft.com/office/officeart/2005/8/layout/rings+Icon" loCatId="relationship" qsTypeId="urn:microsoft.com/office/officeart/2005/8/quickstyle/simple1#2" qsCatId="simple" csTypeId="urn:microsoft.com/office/officeart/2005/8/colors/colorful4#1" csCatId="colorful" phldr="1"/>
      <dgm:spPr/>
      <dgm:t>
        <a:bodyPr/>
        <a:lstStyle/>
        <a:p>
          <a:endParaRPr lang="en-GB"/>
        </a:p>
      </dgm:t>
    </dgm:pt>
    <dgm:pt modelId="{52A651F6-E249-412C-9CB2-545BD218940F}">
      <dgm:prSet phldrT="[Text]"/>
      <dgm:spPr/>
      <dgm:t>
        <a:bodyPr/>
        <a:lstStyle/>
        <a:p>
          <a:pPr>
            <a:buNone/>
          </a:pPr>
          <a:r>
            <a:rPr lang="en-GB" dirty="0"/>
            <a:t>Clear problem</a:t>
          </a:r>
        </a:p>
      </dgm:t>
    </dgm:pt>
    <dgm:pt modelId="{61D05A17-48EE-42F6-964C-A1D73AD66449}" type="parTrans" cxnId="{88B074D8-D558-4A24-A505-090643A464C8}">
      <dgm:prSet/>
      <dgm:spPr/>
      <dgm:t>
        <a:bodyPr/>
        <a:lstStyle/>
        <a:p>
          <a:endParaRPr lang="en-GB"/>
        </a:p>
      </dgm:t>
    </dgm:pt>
    <dgm:pt modelId="{98019DBD-CD38-411B-8220-7B992634C75B}" type="sibTrans" cxnId="{88B074D8-D558-4A24-A505-090643A464C8}">
      <dgm:prSet/>
      <dgm:spPr/>
      <dgm:t>
        <a:bodyPr/>
        <a:lstStyle/>
        <a:p>
          <a:endParaRPr lang="en-GB"/>
        </a:p>
      </dgm:t>
    </dgm:pt>
    <dgm:pt modelId="{EE0ABB94-BAEC-49DC-9F02-BB81521B259C}">
      <dgm:prSet/>
      <dgm:spPr/>
      <dgm:t>
        <a:bodyPr/>
        <a:lstStyle/>
        <a:p>
          <a:r>
            <a:rPr lang="en-GB" dirty="0"/>
            <a:t>Simple solution</a:t>
          </a:r>
        </a:p>
      </dgm:t>
    </dgm:pt>
    <dgm:pt modelId="{D350FFD1-229F-4892-B12A-E1ED4DA45CDC}" type="parTrans" cxnId="{CBF75C96-1836-4476-8F5E-891C8190B048}">
      <dgm:prSet/>
      <dgm:spPr/>
      <dgm:t>
        <a:bodyPr/>
        <a:lstStyle/>
        <a:p>
          <a:endParaRPr lang="en-GB"/>
        </a:p>
      </dgm:t>
    </dgm:pt>
    <dgm:pt modelId="{451337C7-BA4D-4173-A216-626189A2CDAA}" type="sibTrans" cxnId="{CBF75C96-1836-4476-8F5E-891C8190B048}">
      <dgm:prSet/>
      <dgm:spPr/>
      <dgm:t>
        <a:bodyPr/>
        <a:lstStyle/>
        <a:p>
          <a:endParaRPr lang="en-GB"/>
        </a:p>
      </dgm:t>
    </dgm:pt>
    <dgm:pt modelId="{B082772C-E0A1-4F3A-9808-8C516C967509}">
      <dgm:prSet/>
      <dgm:spPr/>
      <dgm:t>
        <a:bodyPr/>
        <a:lstStyle/>
        <a:p>
          <a:r>
            <a:rPr lang="en-GB" dirty="0"/>
            <a:t>Strong evidence</a:t>
          </a:r>
        </a:p>
      </dgm:t>
    </dgm:pt>
    <dgm:pt modelId="{9145687B-86F6-4E74-A8AE-6829634CF339}" type="parTrans" cxnId="{A40512B2-C5E9-4B7C-B7D6-39480DC8AF7A}">
      <dgm:prSet/>
      <dgm:spPr/>
      <dgm:t>
        <a:bodyPr/>
        <a:lstStyle/>
        <a:p>
          <a:endParaRPr lang="en-GB"/>
        </a:p>
      </dgm:t>
    </dgm:pt>
    <dgm:pt modelId="{D53E4940-BD73-4F53-A0A1-E6333D746A71}" type="sibTrans" cxnId="{A40512B2-C5E9-4B7C-B7D6-39480DC8AF7A}">
      <dgm:prSet/>
      <dgm:spPr/>
      <dgm:t>
        <a:bodyPr/>
        <a:lstStyle/>
        <a:p>
          <a:endParaRPr lang="en-GB"/>
        </a:p>
      </dgm:t>
    </dgm:pt>
    <dgm:pt modelId="{2CBAF358-0BE9-457F-8966-1134F4583EE6}">
      <dgm:prSet/>
      <dgm:spPr/>
      <dgm:t>
        <a:bodyPr/>
        <a:lstStyle/>
        <a:p>
          <a:r>
            <a:rPr lang="en-GB" dirty="0"/>
            <a:t>Adaptable</a:t>
          </a:r>
        </a:p>
      </dgm:t>
    </dgm:pt>
    <dgm:pt modelId="{B9FBA758-DA54-4FBF-9001-C26813DC9D3D}" type="parTrans" cxnId="{158704BD-B022-484B-8738-EA3ADABF6FB3}">
      <dgm:prSet/>
      <dgm:spPr/>
      <dgm:t>
        <a:bodyPr/>
        <a:lstStyle/>
        <a:p>
          <a:endParaRPr lang="en-GB"/>
        </a:p>
      </dgm:t>
    </dgm:pt>
    <dgm:pt modelId="{503C6828-0D5F-49EB-84D7-BBEF38C4B5E0}" type="sibTrans" cxnId="{158704BD-B022-484B-8738-EA3ADABF6FB3}">
      <dgm:prSet/>
      <dgm:spPr/>
      <dgm:t>
        <a:bodyPr/>
        <a:lstStyle/>
        <a:p>
          <a:endParaRPr lang="en-GB"/>
        </a:p>
      </dgm:t>
    </dgm:pt>
    <dgm:pt modelId="{5EEE2164-8CB0-45A0-92D4-BC54371E8B8F}">
      <dgm:prSet/>
      <dgm:spPr/>
      <dgm:t>
        <a:bodyPr/>
        <a:lstStyle/>
        <a:p>
          <a:r>
            <a:rPr lang="en-GB" dirty="0"/>
            <a:t>Clinical champions/ leadership</a:t>
          </a:r>
        </a:p>
      </dgm:t>
    </dgm:pt>
    <dgm:pt modelId="{7300427E-A4B2-4C47-A3A5-CC3B64EF3AA2}" type="parTrans" cxnId="{34963AD8-D7AC-4638-AC7C-ADC8BAEC3116}">
      <dgm:prSet/>
      <dgm:spPr/>
      <dgm:t>
        <a:bodyPr/>
        <a:lstStyle/>
        <a:p>
          <a:endParaRPr lang="en-GB"/>
        </a:p>
      </dgm:t>
    </dgm:pt>
    <dgm:pt modelId="{34314FAB-61CD-4135-99CE-CFD72376BECC}" type="sibTrans" cxnId="{34963AD8-D7AC-4638-AC7C-ADC8BAEC3116}">
      <dgm:prSet/>
      <dgm:spPr/>
      <dgm:t>
        <a:bodyPr/>
        <a:lstStyle/>
        <a:p>
          <a:endParaRPr lang="en-GB"/>
        </a:p>
      </dgm:t>
    </dgm:pt>
    <dgm:pt modelId="{ED274B26-E58F-45BB-A38B-0E9CD4DDA2C4}">
      <dgm:prSet/>
      <dgm:spPr/>
      <dgm:t>
        <a:bodyPr/>
        <a:lstStyle/>
        <a:p>
          <a:r>
            <a:rPr lang="en-GB" dirty="0"/>
            <a:t> Leadership support</a:t>
          </a:r>
        </a:p>
      </dgm:t>
    </dgm:pt>
    <dgm:pt modelId="{2312D87F-0B0A-4458-BDAB-4DB3759255C8}" type="parTrans" cxnId="{F36DF45A-46CA-4CE0-9AC2-259AB4A5C7CD}">
      <dgm:prSet/>
      <dgm:spPr/>
      <dgm:t>
        <a:bodyPr/>
        <a:lstStyle/>
        <a:p>
          <a:endParaRPr lang="en-GB"/>
        </a:p>
      </dgm:t>
    </dgm:pt>
    <dgm:pt modelId="{389B1FE7-499D-419E-A0D0-BE607155EF51}" type="sibTrans" cxnId="{F36DF45A-46CA-4CE0-9AC2-259AB4A5C7CD}">
      <dgm:prSet/>
      <dgm:spPr/>
      <dgm:t>
        <a:bodyPr/>
        <a:lstStyle/>
        <a:p>
          <a:endParaRPr lang="en-GB"/>
        </a:p>
      </dgm:t>
    </dgm:pt>
    <dgm:pt modelId="{EF9463BE-69B1-4C05-B7C0-D7D9330CE424}">
      <dgm:prSet/>
      <dgm:spPr/>
      <dgm:t>
        <a:bodyPr/>
        <a:lstStyle/>
        <a:p>
          <a:r>
            <a:rPr lang="en-GB" dirty="0"/>
            <a:t>Fits existing workflows</a:t>
          </a:r>
        </a:p>
      </dgm:t>
    </dgm:pt>
    <dgm:pt modelId="{7775EF31-D210-48EE-9FFA-CE8F98FE6053}" type="parTrans" cxnId="{AA8A8CBA-41AE-41B3-8CF4-215671158050}">
      <dgm:prSet/>
      <dgm:spPr/>
      <dgm:t>
        <a:bodyPr/>
        <a:lstStyle/>
        <a:p>
          <a:endParaRPr lang="en-GB"/>
        </a:p>
      </dgm:t>
    </dgm:pt>
    <dgm:pt modelId="{2E4D5AF7-FBB7-4F11-B65E-FF37EDDDD8C7}" type="sibTrans" cxnId="{AA8A8CBA-41AE-41B3-8CF4-215671158050}">
      <dgm:prSet/>
      <dgm:spPr/>
      <dgm:t>
        <a:bodyPr/>
        <a:lstStyle/>
        <a:p>
          <a:endParaRPr lang="en-GB"/>
        </a:p>
      </dgm:t>
    </dgm:pt>
    <dgm:pt modelId="{848F7B57-A124-499B-8BFE-F2DED5925E17}">
      <dgm:prSet/>
      <dgm:spPr/>
      <dgm:t>
        <a:bodyPr/>
        <a:lstStyle/>
        <a:p>
          <a:endParaRPr lang="en-GB"/>
        </a:p>
      </dgm:t>
    </dgm:pt>
    <dgm:pt modelId="{A5646A3B-B2DE-4178-8A03-04E4483D8958}" type="parTrans" cxnId="{5432F07D-5169-4A70-9175-FA9DCCB98CF2}">
      <dgm:prSet/>
      <dgm:spPr/>
      <dgm:t>
        <a:bodyPr/>
        <a:lstStyle/>
        <a:p>
          <a:endParaRPr lang="en-GB"/>
        </a:p>
      </dgm:t>
    </dgm:pt>
    <dgm:pt modelId="{D27EFF7A-5D10-4E78-BAB1-564CF7FB66AA}" type="sibTrans" cxnId="{5432F07D-5169-4A70-9175-FA9DCCB98CF2}">
      <dgm:prSet/>
      <dgm:spPr/>
      <dgm:t>
        <a:bodyPr/>
        <a:lstStyle/>
        <a:p>
          <a:endParaRPr lang="en-GB"/>
        </a:p>
      </dgm:t>
    </dgm:pt>
    <dgm:pt modelId="{011C64B4-A532-44E4-905A-1B3C1180C7DB}">
      <dgm:prSet/>
      <dgm:spPr/>
      <dgm:t>
        <a:bodyPr/>
        <a:lstStyle/>
        <a:p>
          <a:endParaRPr lang="en-GB"/>
        </a:p>
      </dgm:t>
    </dgm:pt>
    <dgm:pt modelId="{A55948E9-9F74-4EF1-B42C-D7B11550FAC9}" type="parTrans" cxnId="{EA030121-5A40-41C6-BFA5-11E5F7AF2182}">
      <dgm:prSet/>
      <dgm:spPr/>
      <dgm:t>
        <a:bodyPr/>
        <a:lstStyle/>
        <a:p>
          <a:endParaRPr lang="en-GB"/>
        </a:p>
      </dgm:t>
    </dgm:pt>
    <dgm:pt modelId="{3EB4F0A4-366C-4170-ADAF-482F397B55BB}" type="sibTrans" cxnId="{EA030121-5A40-41C6-BFA5-11E5F7AF2182}">
      <dgm:prSet/>
      <dgm:spPr/>
      <dgm:t>
        <a:bodyPr/>
        <a:lstStyle/>
        <a:p>
          <a:endParaRPr lang="en-GB"/>
        </a:p>
      </dgm:t>
    </dgm:pt>
    <dgm:pt modelId="{060499C3-C987-45DC-8BD3-07D8D60147C5}" type="pres">
      <dgm:prSet presAssocID="{3634A4AA-AF41-4888-9F4C-6DD80F8C404F}" presName="Name0" presStyleCnt="0">
        <dgm:presLayoutVars>
          <dgm:chMax val="7"/>
          <dgm:dir/>
          <dgm:resizeHandles val="exact"/>
        </dgm:presLayoutVars>
      </dgm:prSet>
      <dgm:spPr/>
    </dgm:pt>
    <dgm:pt modelId="{A0139623-DF59-42C1-ADB7-D10990709CD7}" type="pres">
      <dgm:prSet presAssocID="{3634A4AA-AF41-4888-9F4C-6DD80F8C404F}" presName="ellipse1" presStyleLbl="vennNode1" presStyleIdx="0" presStyleCnt="7">
        <dgm:presLayoutVars>
          <dgm:bulletEnabled val="1"/>
        </dgm:presLayoutVars>
      </dgm:prSet>
      <dgm:spPr/>
    </dgm:pt>
    <dgm:pt modelId="{7DB1D270-067E-45BB-9CFB-A4BD480ED9CD}" type="pres">
      <dgm:prSet presAssocID="{3634A4AA-AF41-4888-9F4C-6DD80F8C404F}" presName="ellipse2" presStyleLbl="vennNode1" presStyleIdx="1" presStyleCnt="7">
        <dgm:presLayoutVars>
          <dgm:bulletEnabled val="1"/>
        </dgm:presLayoutVars>
      </dgm:prSet>
      <dgm:spPr/>
    </dgm:pt>
    <dgm:pt modelId="{CA322951-E96A-44CA-BDF9-A230127B8BF5}" type="pres">
      <dgm:prSet presAssocID="{3634A4AA-AF41-4888-9F4C-6DD80F8C404F}" presName="ellipse3" presStyleLbl="vennNode1" presStyleIdx="2" presStyleCnt="7">
        <dgm:presLayoutVars>
          <dgm:bulletEnabled val="1"/>
        </dgm:presLayoutVars>
      </dgm:prSet>
      <dgm:spPr/>
    </dgm:pt>
    <dgm:pt modelId="{EFE93905-1B25-45B9-B188-820271D8A5CD}" type="pres">
      <dgm:prSet presAssocID="{3634A4AA-AF41-4888-9F4C-6DD80F8C404F}" presName="ellipse4" presStyleLbl="vennNode1" presStyleIdx="3" presStyleCnt="7">
        <dgm:presLayoutVars>
          <dgm:bulletEnabled val="1"/>
        </dgm:presLayoutVars>
      </dgm:prSet>
      <dgm:spPr/>
    </dgm:pt>
    <dgm:pt modelId="{CB14816E-D9F2-40B4-B849-FF30280B984E}" type="pres">
      <dgm:prSet presAssocID="{3634A4AA-AF41-4888-9F4C-6DD80F8C404F}" presName="ellipse5" presStyleLbl="vennNode1" presStyleIdx="4" presStyleCnt="7">
        <dgm:presLayoutVars>
          <dgm:bulletEnabled val="1"/>
        </dgm:presLayoutVars>
      </dgm:prSet>
      <dgm:spPr/>
    </dgm:pt>
    <dgm:pt modelId="{A7EF219E-9F08-448F-A6AB-9CFA0B489F60}" type="pres">
      <dgm:prSet presAssocID="{3634A4AA-AF41-4888-9F4C-6DD80F8C404F}" presName="ellipse6" presStyleLbl="vennNode1" presStyleIdx="5" presStyleCnt="7">
        <dgm:presLayoutVars>
          <dgm:bulletEnabled val="1"/>
        </dgm:presLayoutVars>
      </dgm:prSet>
      <dgm:spPr/>
    </dgm:pt>
    <dgm:pt modelId="{E985A530-FCF4-485F-8D48-C28D0789ED58}" type="pres">
      <dgm:prSet presAssocID="{3634A4AA-AF41-4888-9F4C-6DD80F8C404F}" presName="ellipse7" presStyleLbl="vennNode1" presStyleIdx="6" presStyleCnt="7">
        <dgm:presLayoutVars>
          <dgm:bulletEnabled val="1"/>
        </dgm:presLayoutVars>
      </dgm:prSet>
      <dgm:spPr/>
    </dgm:pt>
  </dgm:ptLst>
  <dgm:cxnLst>
    <dgm:cxn modelId="{E35C4008-44D2-4134-B925-2835D0387A39}" type="presOf" srcId="{2CBAF358-0BE9-457F-8966-1134F4583EE6}" destId="{EFE93905-1B25-45B9-B188-820271D8A5CD}" srcOrd="0" destOrd="0" presId="urn:microsoft.com/office/officeart/2005/8/layout/rings+Icon"/>
    <dgm:cxn modelId="{EA030121-5A40-41C6-BFA5-11E5F7AF2182}" srcId="{3634A4AA-AF41-4888-9F4C-6DD80F8C404F}" destId="{011C64B4-A532-44E4-905A-1B3C1180C7DB}" srcOrd="8" destOrd="0" parTransId="{A55948E9-9F74-4EF1-B42C-D7B11550FAC9}" sibTransId="{3EB4F0A4-366C-4170-ADAF-482F397B55BB}"/>
    <dgm:cxn modelId="{D1A61940-FFC4-45CE-AC0F-50D6F6BF853E}" type="presOf" srcId="{5EEE2164-8CB0-45A0-92D4-BC54371E8B8F}" destId="{CB14816E-D9F2-40B4-B849-FF30280B984E}" srcOrd="0" destOrd="0" presId="urn:microsoft.com/office/officeart/2005/8/layout/rings+Icon"/>
    <dgm:cxn modelId="{F36DF45A-46CA-4CE0-9AC2-259AB4A5C7CD}" srcId="{3634A4AA-AF41-4888-9F4C-6DD80F8C404F}" destId="{ED274B26-E58F-45BB-A38B-0E9CD4DDA2C4}" srcOrd="5" destOrd="0" parTransId="{2312D87F-0B0A-4458-BDAB-4DB3759255C8}" sibTransId="{389B1FE7-499D-419E-A0D0-BE607155EF51}"/>
    <dgm:cxn modelId="{5432F07D-5169-4A70-9175-FA9DCCB98CF2}" srcId="{3634A4AA-AF41-4888-9F4C-6DD80F8C404F}" destId="{848F7B57-A124-499B-8BFE-F2DED5925E17}" srcOrd="7" destOrd="0" parTransId="{A5646A3B-B2DE-4178-8A03-04E4483D8958}" sibTransId="{D27EFF7A-5D10-4E78-BAB1-564CF7FB66AA}"/>
    <dgm:cxn modelId="{50580B84-85F8-4348-83C5-35B05B2CAE21}" type="presOf" srcId="{52A651F6-E249-412C-9CB2-545BD218940F}" destId="{A0139623-DF59-42C1-ADB7-D10990709CD7}" srcOrd="0" destOrd="0" presId="urn:microsoft.com/office/officeart/2005/8/layout/rings+Icon"/>
    <dgm:cxn modelId="{CBF75C96-1836-4476-8F5E-891C8190B048}" srcId="{3634A4AA-AF41-4888-9F4C-6DD80F8C404F}" destId="{EE0ABB94-BAEC-49DC-9F02-BB81521B259C}" srcOrd="1" destOrd="0" parTransId="{D350FFD1-229F-4892-B12A-E1ED4DA45CDC}" sibTransId="{451337C7-BA4D-4173-A216-626189A2CDAA}"/>
    <dgm:cxn modelId="{C6B255A5-3999-404E-B085-76E6C04D5C21}" type="presOf" srcId="{EE0ABB94-BAEC-49DC-9F02-BB81521B259C}" destId="{7DB1D270-067E-45BB-9CFB-A4BD480ED9CD}" srcOrd="0" destOrd="0" presId="urn:microsoft.com/office/officeart/2005/8/layout/rings+Icon"/>
    <dgm:cxn modelId="{24A14FA6-1EA9-45C2-91A4-4DEF97D5D57C}" type="presOf" srcId="{B082772C-E0A1-4F3A-9808-8C516C967509}" destId="{CA322951-E96A-44CA-BDF9-A230127B8BF5}" srcOrd="0" destOrd="0" presId="urn:microsoft.com/office/officeart/2005/8/layout/rings+Icon"/>
    <dgm:cxn modelId="{A40512B2-C5E9-4B7C-B7D6-39480DC8AF7A}" srcId="{3634A4AA-AF41-4888-9F4C-6DD80F8C404F}" destId="{B082772C-E0A1-4F3A-9808-8C516C967509}" srcOrd="2" destOrd="0" parTransId="{9145687B-86F6-4E74-A8AE-6829634CF339}" sibTransId="{D53E4940-BD73-4F53-A0A1-E6333D746A71}"/>
    <dgm:cxn modelId="{21283EB8-4C06-436C-B82D-F752C49F3E0A}" type="presOf" srcId="{ED274B26-E58F-45BB-A38B-0E9CD4DDA2C4}" destId="{A7EF219E-9F08-448F-A6AB-9CFA0B489F60}" srcOrd="0" destOrd="0" presId="urn:microsoft.com/office/officeart/2005/8/layout/rings+Icon"/>
    <dgm:cxn modelId="{AA8A8CBA-41AE-41B3-8CF4-215671158050}" srcId="{3634A4AA-AF41-4888-9F4C-6DD80F8C404F}" destId="{EF9463BE-69B1-4C05-B7C0-D7D9330CE424}" srcOrd="6" destOrd="0" parTransId="{7775EF31-D210-48EE-9FFA-CE8F98FE6053}" sibTransId="{2E4D5AF7-FBB7-4F11-B65E-FF37EDDDD8C7}"/>
    <dgm:cxn modelId="{158704BD-B022-484B-8738-EA3ADABF6FB3}" srcId="{3634A4AA-AF41-4888-9F4C-6DD80F8C404F}" destId="{2CBAF358-0BE9-457F-8966-1134F4583EE6}" srcOrd="3" destOrd="0" parTransId="{B9FBA758-DA54-4FBF-9001-C26813DC9D3D}" sibTransId="{503C6828-0D5F-49EB-84D7-BBEF38C4B5E0}"/>
    <dgm:cxn modelId="{B9C115BE-7893-44B8-8225-5BAAB5A57988}" type="presOf" srcId="{EF9463BE-69B1-4C05-B7C0-D7D9330CE424}" destId="{E985A530-FCF4-485F-8D48-C28D0789ED58}" srcOrd="0" destOrd="0" presId="urn:microsoft.com/office/officeart/2005/8/layout/rings+Icon"/>
    <dgm:cxn modelId="{7ECFA5CF-AE03-43FA-BF06-2A9D192C8595}" type="presOf" srcId="{3634A4AA-AF41-4888-9F4C-6DD80F8C404F}" destId="{060499C3-C987-45DC-8BD3-07D8D60147C5}" srcOrd="0" destOrd="0" presId="urn:microsoft.com/office/officeart/2005/8/layout/rings+Icon"/>
    <dgm:cxn modelId="{34963AD8-D7AC-4638-AC7C-ADC8BAEC3116}" srcId="{3634A4AA-AF41-4888-9F4C-6DD80F8C404F}" destId="{5EEE2164-8CB0-45A0-92D4-BC54371E8B8F}" srcOrd="4" destOrd="0" parTransId="{7300427E-A4B2-4C47-A3A5-CC3B64EF3AA2}" sibTransId="{34314FAB-61CD-4135-99CE-CFD72376BECC}"/>
    <dgm:cxn modelId="{88B074D8-D558-4A24-A505-090643A464C8}" srcId="{3634A4AA-AF41-4888-9F4C-6DD80F8C404F}" destId="{52A651F6-E249-412C-9CB2-545BD218940F}" srcOrd="0" destOrd="0" parTransId="{61D05A17-48EE-42F6-964C-A1D73AD66449}" sibTransId="{98019DBD-CD38-411B-8220-7B992634C75B}"/>
    <dgm:cxn modelId="{88A696B8-2438-48FF-B2D4-116C294F6C04}" type="presParOf" srcId="{060499C3-C987-45DC-8BD3-07D8D60147C5}" destId="{A0139623-DF59-42C1-ADB7-D10990709CD7}" srcOrd="0" destOrd="0" presId="urn:microsoft.com/office/officeart/2005/8/layout/rings+Icon"/>
    <dgm:cxn modelId="{1E104762-1F3D-4A3D-BF07-416BBDD5F98C}" type="presParOf" srcId="{060499C3-C987-45DC-8BD3-07D8D60147C5}" destId="{7DB1D270-067E-45BB-9CFB-A4BD480ED9CD}" srcOrd="1" destOrd="0" presId="urn:microsoft.com/office/officeart/2005/8/layout/rings+Icon"/>
    <dgm:cxn modelId="{4678F260-90A6-4695-927C-E6C6D0A215C2}" type="presParOf" srcId="{060499C3-C987-45DC-8BD3-07D8D60147C5}" destId="{CA322951-E96A-44CA-BDF9-A230127B8BF5}" srcOrd="2" destOrd="0" presId="urn:microsoft.com/office/officeart/2005/8/layout/rings+Icon"/>
    <dgm:cxn modelId="{067B9E82-5EFE-44C7-870F-5733AA83CEB0}" type="presParOf" srcId="{060499C3-C987-45DC-8BD3-07D8D60147C5}" destId="{EFE93905-1B25-45B9-B188-820271D8A5CD}" srcOrd="3" destOrd="0" presId="urn:microsoft.com/office/officeart/2005/8/layout/rings+Icon"/>
    <dgm:cxn modelId="{90611FEC-6160-42D1-8FFB-C6C436E0C842}" type="presParOf" srcId="{060499C3-C987-45DC-8BD3-07D8D60147C5}" destId="{CB14816E-D9F2-40B4-B849-FF30280B984E}" srcOrd="4" destOrd="0" presId="urn:microsoft.com/office/officeart/2005/8/layout/rings+Icon"/>
    <dgm:cxn modelId="{BDA04D6C-FE2B-4F62-9756-59932E1E55E5}" type="presParOf" srcId="{060499C3-C987-45DC-8BD3-07D8D60147C5}" destId="{A7EF219E-9F08-448F-A6AB-9CFA0B489F60}" srcOrd="5" destOrd="0" presId="urn:microsoft.com/office/officeart/2005/8/layout/rings+Icon"/>
    <dgm:cxn modelId="{C9CD471C-21CD-4003-AFE2-084868792837}" type="presParOf" srcId="{060499C3-C987-45DC-8BD3-07D8D60147C5}" destId="{E985A530-FCF4-485F-8D48-C28D0789ED58}" srcOrd="6" destOrd="0" presId="urn:microsoft.com/office/officeart/2005/8/layout/rings+Ic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B6149-4084-4602-A255-937A396E6CB1}">
      <dsp:nvSpPr>
        <dsp:cNvPr id="0" name=""/>
        <dsp:cNvSpPr/>
      </dsp:nvSpPr>
      <dsp:spPr>
        <a:xfrm>
          <a:off x="0" y="495216"/>
          <a:ext cx="1936184" cy="1936217"/>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influencing one neighbouring organisation</a:t>
          </a:r>
        </a:p>
      </dsp:txBody>
      <dsp:txXfrm>
        <a:off x="283548" y="778768"/>
        <a:ext cx="1369088" cy="1369113"/>
      </dsp:txXfrm>
    </dsp:sp>
    <dsp:sp modelId="{086DEEB8-18FA-4BE4-A765-D58B007452EB}">
      <dsp:nvSpPr>
        <dsp:cNvPr id="0" name=""/>
        <dsp:cNvSpPr/>
      </dsp:nvSpPr>
      <dsp:spPr>
        <a:xfrm>
          <a:off x="991358" y="1919904"/>
          <a:ext cx="1936184" cy="1936217"/>
        </a:xfrm>
        <a:prstGeom prst="ellipse">
          <a:avLst/>
        </a:prstGeom>
        <a:solidFill>
          <a:schemeClr val="accent5">
            <a:alpha val="50000"/>
            <a:hueOff val="-1225557"/>
            <a:satOff val="-1705"/>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changing local policy</a:t>
          </a:r>
          <a:endParaRPr lang="en-GB" sz="1700" kern="1200" dirty="0"/>
        </a:p>
      </dsp:txBody>
      <dsp:txXfrm>
        <a:off x="1274906" y="2203456"/>
        <a:ext cx="1369088" cy="1369113"/>
      </dsp:txXfrm>
    </dsp:sp>
    <dsp:sp modelId="{DCAD338C-FE70-4F00-B38F-884723417604}">
      <dsp:nvSpPr>
        <dsp:cNvPr id="0" name=""/>
        <dsp:cNvSpPr/>
      </dsp:nvSpPr>
      <dsp:spPr>
        <a:xfrm>
          <a:off x="1983505" y="495216"/>
          <a:ext cx="1936184" cy="1936217"/>
        </a:xfrm>
        <a:prstGeom prst="ellipse">
          <a:avLst/>
        </a:prstGeom>
        <a:solidFill>
          <a:schemeClr val="accent5">
            <a:alpha val="50000"/>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informing NICE guidance</a:t>
          </a:r>
          <a:endParaRPr lang="en-GB" sz="1700" kern="1200" dirty="0"/>
        </a:p>
      </dsp:txBody>
      <dsp:txXfrm>
        <a:off x="2267053" y="778768"/>
        <a:ext cx="1369088" cy="1369113"/>
      </dsp:txXfrm>
    </dsp:sp>
    <dsp:sp modelId="{E3896D20-FEFC-4D78-9486-5D2AD1BCDD8F}">
      <dsp:nvSpPr>
        <dsp:cNvPr id="0" name=""/>
        <dsp:cNvSpPr/>
      </dsp:nvSpPr>
      <dsp:spPr>
        <a:xfrm>
          <a:off x="2974863" y="1919904"/>
          <a:ext cx="1936184" cy="1936217"/>
        </a:xfrm>
        <a:prstGeom prst="ellipse">
          <a:avLst/>
        </a:prstGeom>
        <a:solidFill>
          <a:schemeClr val="accent5">
            <a:alpha val="50000"/>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Adoption of a resource in practice</a:t>
          </a:r>
        </a:p>
      </dsp:txBody>
      <dsp:txXfrm>
        <a:off x="3258411" y="2203456"/>
        <a:ext cx="1369088" cy="1369113"/>
      </dsp:txXfrm>
    </dsp:sp>
    <dsp:sp modelId="{386E3DA1-F4E9-4177-8DC8-E4D049540EDA}">
      <dsp:nvSpPr>
        <dsp:cNvPr id="0" name=""/>
        <dsp:cNvSpPr/>
      </dsp:nvSpPr>
      <dsp:spPr>
        <a:xfrm>
          <a:off x="3967010" y="495216"/>
          <a:ext cx="1936184" cy="1936217"/>
        </a:xfrm>
        <a:prstGeom prst="ellipse">
          <a:avLst/>
        </a:prstGeom>
        <a:solidFill>
          <a:schemeClr val="accent5">
            <a:alpha val="50000"/>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contributing evidence to a wider programme</a:t>
          </a:r>
          <a:endParaRPr lang="en-GB" sz="1700" kern="1200" dirty="0"/>
        </a:p>
      </dsp:txBody>
      <dsp:txXfrm>
        <a:off x="4250558" y="778768"/>
        <a:ext cx="1369088" cy="1369113"/>
      </dsp:txXfrm>
    </dsp:sp>
    <dsp:sp modelId="{4A594640-33CE-451A-90FD-1A277F68AA0C}">
      <dsp:nvSpPr>
        <dsp:cNvPr id="0" name=""/>
        <dsp:cNvSpPr/>
      </dsp:nvSpPr>
      <dsp:spPr>
        <a:xfrm>
          <a:off x="4958368" y="1919904"/>
          <a:ext cx="1936184" cy="1936217"/>
        </a:xfrm>
        <a:prstGeom prst="ellipse">
          <a:avLst/>
        </a:prstGeom>
        <a:solidFill>
          <a:schemeClr val="accent5">
            <a:alpha val="50000"/>
            <a:hueOff val="-6127787"/>
            <a:satOff val="-8523"/>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changing professional practice</a:t>
          </a:r>
        </a:p>
      </dsp:txBody>
      <dsp:txXfrm>
        <a:off x="5241916" y="2203456"/>
        <a:ext cx="1369088" cy="1369113"/>
      </dsp:txXfrm>
    </dsp:sp>
    <dsp:sp modelId="{886D20E6-B298-4F9B-B4F4-828DEE4024B9}">
      <dsp:nvSpPr>
        <dsp:cNvPr id="0" name=""/>
        <dsp:cNvSpPr/>
      </dsp:nvSpPr>
      <dsp:spPr>
        <a:xfrm>
          <a:off x="5950515" y="495216"/>
          <a:ext cx="1936184" cy="1936217"/>
        </a:xfrm>
        <a:prstGeom prst="ellipse">
          <a:avLst/>
        </a:prstGeom>
        <a:solidFill>
          <a:schemeClr val="accent5">
            <a:alpha val="50000"/>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informing future research</a:t>
          </a:r>
        </a:p>
      </dsp:txBody>
      <dsp:txXfrm>
        <a:off x="6234063" y="778768"/>
        <a:ext cx="1369088" cy="13691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139623-DF59-42C1-ADB7-D10990709CD7}">
      <dsp:nvSpPr>
        <dsp:cNvPr id="0" name=""/>
        <dsp:cNvSpPr/>
      </dsp:nvSpPr>
      <dsp:spPr>
        <a:xfrm>
          <a:off x="0" y="495216"/>
          <a:ext cx="1936184" cy="1936217"/>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Clear problem</a:t>
          </a:r>
        </a:p>
      </dsp:txBody>
      <dsp:txXfrm>
        <a:off x="283548" y="778768"/>
        <a:ext cx="1369088" cy="1369113"/>
      </dsp:txXfrm>
    </dsp:sp>
    <dsp:sp modelId="{7DB1D270-067E-45BB-9CFB-A4BD480ED9CD}">
      <dsp:nvSpPr>
        <dsp:cNvPr id="0" name=""/>
        <dsp:cNvSpPr/>
      </dsp:nvSpPr>
      <dsp:spPr>
        <a:xfrm>
          <a:off x="991358" y="1919904"/>
          <a:ext cx="1936184" cy="1936217"/>
        </a:xfrm>
        <a:prstGeom prst="ellipse">
          <a:avLst/>
        </a:prstGeom>
        <a:solidFill>
          <a:schemeClr val="accent4">
            <a:alpha val="50000"/>
            <a:hueOff val="1732615"/>
            <a:satOff val="-7995"/>
            <a:lumOff val="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Simple solution</a:t>
          </a:r>
        </a:p>
      </dsp:txBody>
      <dsp:txXfrm>
        <a:off x="1274906" y="2203456"/>
        <a:ext cx="1369088" cy="1369113"/>
      </dsp:txXfrm>
    </dsp:sp>
    <dsp:sp modelId="{CA322951-E96A-44CA-BDF9-A230127B8BF5}">
      <dsp:nvSpPr>
        <dsp:cNvPr id="0" name=""/>
        <dsp:cNvSpPr/>
      </dsp:nvSpPr>
      <dsp:spPr>
        <a:xfrm>
          <a:off x="1983505" y="495216"/>
          <a:ext cx="1936184" cy="1936217"/>
        </a:xfrm>
        <a:prstGeom prst="ellipse">
          <a:avLst/>
        </a:prstGeom>
        <a:solidFill>
          <a:schemeClr val="accent4">
            <a:alpha val="50000"/>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Strong evidence</a:t>
          </a:r>
        </a:p>
      </dsp:txBody>
      <dsp:txXfrm>
        <a:off x="2267053" y="778768"/>
        <a:ext cx="1369088" cy="1369113"/>
      </dsp:txXfrm>
    </dsp:sp>
    <dsp:sp modelId="{EFE93905-1B25-45B9-B188-820271D8A5CD}">
      <dsp:nvSpPr>
        <dsp:cNvPr id="0" name=""/>
        <dsp:cNvSpPr/>
      </dsp:nvSpPr>
      <dsp:spPr>
        <a:xfrm>
          <a:off x="2974863" y="1919904"/>
          <a:ext cx="1936184" cy="1936217"/>
        </a:xfrm>
        <a:prstGeom prst="ellipse">
          <a:avLst/>
        </a:prstGeom>
        <a:solidFill>
          <a:schemeClr val="accent4">
            <a:alpha val="50000"/>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Adaptable</a:t>
          </a:r>
        </a:p>
      </dsp:txBody>
      <dsp:txXfrm>
        <a:off x="3258411" y="2203456"/>
        <a:ext cx="1369088" cy="1369113"/>
      </dsp:txXfrm>
    </dsp:sp>
    <dsp:sp modelId="{CB14816E-D9F2-40B4-B849-FF30280B984E}">
      <dsp:nvSpPr>
        <dsp:cNvPr id="0" name=""/>
        <dsp:cNvSpPr/>
      </dsp:nvSpPr>
      <dsp:spPr>
        <a:xfrm>
          <a:off x="3967010" y="495216"/>
          <a:ext cx="1936184" cy="1936217"/>
        </a:xfrm>
        <a:prstGeom prst="ellipse">
          <a:avLst/>
        </a:prstGeom>
        <a:solidFill>
          <a:schemeClr val="accent4">
            <a:alpha val="50000"/>
            <a:hueOff val="6930461"/>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Clinical champions/ leadership</a:t>
          </a:r>
        </a:p>
      </dsp:txBody>
      <dsp:txXfrm>
        <a:off x="4250558" y="778768"/>
        <a:ext cx="1369088" cy="1369113"/>
      </dsp:txXfrm>
    </dsp:sp>
    <dsp:sp modelId="{A7EF219E-9F08-448F-A6AB-9CFA0B489F60}">
      <dsp:nvSpPr>
        <dsp:cNvPr id="0" name=""/>
        <dsp:cNvSpPr/>
      </dsp:nvSpPr>
      <dsp:spPr>
        <a:xfrm>
          <a:off x="4958368" y="1919904"/>
          <a:ext cx="1936184" cy="1936217"/>
        </a:xfrm>
        <a:prstGeom prst="ellipse">
          <a:avLst/>
        </a:prstGeom>
        <a:solidFill>
          <a:schemeClr val="accent4">
            <a:alpha val="50000"/>
            <a:hueOff val="8663077"/>
            <a:satOff val="-39973"/>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 Leadership support</a:t>
          </a:r>
        </a:p>
      </dsp:txBody>
      <dsp:txXfrm>
        <a:off x="5241916" y="2203456"/>
        <a:ext cx="1369088" cy="1369113"/>
      </dsp:txXfrm>
    </dsp:sp>
    <dsp:sp modelId="{E985A530-FCF4-485F-8D48-C28D0789ED58}">
      <dsp:nvSpPr>
        <dsp:cNvPr id="0" name=""/>
        <dsp:cNvSpPr/>
      </dsp:nvSpPr>
      <dsp:spPr>
        <a:xfrm>
          <a:off x="5950515" y="495216"/>
          <a:ext cx="1936184" cy="1936217"/>
        </a:xfrm>
        <a:prstGeom prst="ellipse">
          <a:avLst/>
        </a:prstGeom>
        <a:solidFill>
          <a:schemeClr val="accent4">
            <a:alpha val="50000"/>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Fits existing workflows</a:t>
          </a:r>
        </a:p>
      </dsp:txBody>
      <dsp:txXfrm>
        <a:off x="6234063" y="778768"/>
        <a:ext cx="1369088" cy="1369113"/>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4714C-AB60-441C-8E58-D9F0ACECC736}"/>
              </a:ext>
            </a:extLst>
          </p:cNvPr>
          <p:cNvSpPr>
            <a:spLocks noGrp="1"/>
          </p:cNvSpPr>
          <p:nvPr>
            <p:ph type="hdr" sz="quarter"/>
          </p:nvPr>
        </p:nvSpPr>
        <p:spPr>
          <a:xfrm>
            <a:off x="0" y="0"/>
            <a:ext cx="2971800" cy="48895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BE19DF13-B4D7-473C-B4FF-5912B61A81E4}"/>
              </a:ext>
            </a:extLst>
          </p:cNvPr>
          <p:cNvSpPr>
            <a:spLocks noGrp="1"/>
          </p:cNvSpPr>
          <p:nvPr>
            <p:ph type="dt" idx="1"/>
          </p:nvPr>
        </p:nvSpPr>
        <p:spPr>
          <a:xfrm>
            <a:off x="3884613" y="0"/>
            <a:ext cx="2971800" cy="48895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6E2C2045-001F-4C25-BAA0-0108E93BC0EC}" type="datetimeFigureOut">
              <a:rPr lang="en-GB"/>
              <a:pPr>
                <a:defRPr/>
              </a:pPr>
              <a:t>30/09/2026</a:t>
            </a:fld>
            <a:endParaRPr lang="en-GB"/>
          </a:p>
        </p:txBody>
      </p:sp>
      <p:sp>
        <p:nvSpPr>
          <p:cNvPr id="4" name="Slide Image Placeholder 3">
            <a:extLst>
              <a:ext uri="{FF2B5EF4-FFF2-40B4-BE49-F238E27FC236}">
                <a16:creationId xmlns:a16="http://schemas.microsoft.com/office/drawing/2014/main" id="{9CF762A1-8243-4932-B958-E5B4958DE50C}"/>
              </a:ext>
            </a:extLst>
          </p:cNvPr>
          <p:cNvSpPr>
            <a:spLocks noGrp="1" noRot="1" noChangeAspect="1"/>
          </p:cNvSpPr>
          <p:nvPr>
            <p:ph type="sldImg" idx="2"/>
          </p:nvPr>
        </p:nvSpPr>
        <p:spPr>
          <a:xfrm>
            <a:off x="1239838" y="1217613"/>
            <a:ext cx="4378325" cy="328453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E5FBA521-0952-4B68-8F3D-7230E01FF2D1}"/>
              </a:ext>
            </a:extLst>
          </p:cNvPr>
          <p:cNvSpPr>
            <a:spLocks noGrp="1"/>
          </p:cNvSpPr>
          <p:nvPr>
            <p:ph type="body" sz="quarter" idx="3"/>
          </p:nvPr>
        </p:nvSpPr>
        <p:spPr>
          <a:xfrm>
            <a:off x="685800" y="4684713"/>
            <a:ext cx="5486400" cy="3832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1D4499B7-67E0-4757-ABC1-4855029E83B3}"/>
              </a:ext>
            </a:extLst>
          </p:cNvPr>
          <p:cNvSpPr>
            <a:spLocks noGrp="1"/>
          </p:cNvSpPr>
          <p:nvPr>
            <p:ph type="ftr" sz="quarter" idx="4"/>
          </p:nvPr>
        </p:nvSpPr>
        <p:spPr>
          <a:xfrm>
            <a:off x="0" y="9245600"/>
            <a:ext cx="2971800" cy="48895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a:ext uri="{FF2B5EF4-FFF2-40B4-BE49-F238E27FC236}">
                <a16:creationId xmlns:a16="http://schemas.microsoft.com/office/drawing/2014/main" id="{0CFE83DF-A099-48A7-BA97-3627E43AA23E}"/>
              </a:ext>
            </a:extLst>
          </p:cNvPr>
          <p:cNvSpPr>
            <a:spLocks noGrp="1"/>
          </p:cNvSpPr>
          <p:nvPr>
            <p:ph type="sldNum" sz="quarter" idx="5"/>
          </p:nvPr>
        </p:nvSpPr>
        <p:spPr>
          <a:xfrm>
            <a:off x="3884613" y="9245600"/>
            <a:ext cx="2971800" cy="4889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6A30191-99C6-4AED-9A45-9E9EF2C8C64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6A30191-99C6-4AED-9A45-9E9EF2C8C645}" type="slidenum">
              <a:rPr lang="en-GB" altLang="en-US" smtClean="0"/>
              <a:pPr>
                <a:defRPr/>
              </a:pPr>
              <a:t>1</a:t>
            </a:fld>
            <a:endParaRPr lang="en-GB" altLang="en-US"/>
          </a:p>
        </p:txBody>
      </p:sp>
    </p:spTree>
    <p:extLst>
      <p:ext uri="{BB962C8B-B14F-4D97-AF65-F5344CB8AC3E}">
        <p14:creationId xmlns:p14="http://schemas.microsoft.com/office/powerpoint/2010/main" val="1724340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88ADD-4297-9D16-B7D3-8DC2B8F31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3F7B1C-5815-4B6B-BE49-7BA2F5F05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510E8-4F24-E887-779C-D663E3E9109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The programme is about 1) the development of your knowledge and skills in KM 2) Impact of the KM project 3) capturing the learning about how to mobilise knowledge in health and social care for scale and spread of your project and other KM project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There will be 8 KM Fellows across KSS</a:t>
            </a:r>
          </a:p>
          <a:p>
            <a:endParaRPr lang="en-GB" dirty="0"/>
          </a:p>
        </p:txBody>
      </p:sp>
      <p:sp>
        <p:nvSpPr>
          <p:cNvPr id="4" name="Slide Number Placeholder 3">
            <a:extLst>
              <a:ext uri="{FF2B5EF4-FFF2-40B4-BE49-F238E27FC236}">
                <a16:creationId xmlns:a16="http://schemas.microsoft.com/office/drawing/2014/main" id="{284F2D3F-4338-316E-977A-90BDCDAA2997}"/>
              </a:ext>
            </a:extLst>
          </p:cNvPr>
          <p:cNvSpPr>
            <a:spLocks noGrp="1"/>
          </p:cNvSpPr>
          <p:nvPr>
            <p:ph type="sldNum" sz="quarter" idx="5"/>
          </p:nvPr>
        </p:nvSpPr>
        <p:spPr/>
        <p:txBody>
          <a:bodyPr/>
          <a:lstStyle/>
          <a:p>
            <a:pPr>
              <a:defRPr/>
            </a:pPr>
            <a:fld id="{66A30191-99C6-4AED-9A45-9E9EF2C8C645}" type="slidenum">
              <a:rPr lang="en-GB" altLang="en-US" smtClean="0"/>
              <a:pPr>
                <a:defRPr/>
              </a:pPr>
              <a:t>2</a:t>
            </a:fld>
            <a:endParaRPr lang="en-GB" altLang="en-US"/>
          </a:p>
        </p:txBody>
      </p:sp>
    </p:spTree>
    <p:extLst>
      <p:ext uri="{BB962C8B-B14F-4D97-AF65-F5344CB8AC3E}">
        <p14:creationId xmlns:p14="http://schemas.microsoft.com/office/powerpoint/2010/main" val="3877649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08237-94EC-024B-C7C2-20986EF18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6C597-32C9-FC06-27AE-42559F7A9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0C71D7-D85D-4DCC-E513-F39B12F2ED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6959B6D-2497-BF57-EC97-2CE2560630A2}"/>
              </a:ext>
            </a:extLst>
          </p:cNvPr>
          <p:cNvSpPr>
            <a:spLocks noGrp="1"/>
          </p:cNvSpPr>
          <p:nvPr>
            <p:ph type="sldNum" sz="quarter" idx="5"/>
          </p:nvPr>
        </p:nvSpPr>
        <p:spPr/>
        <p:txBody>
          <a:bodyPr/>
          <a:lstStyle/>
          <a:p>
            <a:pPr>
              <a:defRPr/>
            </a:pPr>
            <a:fld id="{66A30191-99C6-4AED-9A45-9E9EF2C8C645}" type="slidenum">
              <a:rPr lang="en-GB" altLang="en-US" smtClean="0"/>
              <a:pPr>
                <a:defRPr/>
              </a:pPr>
              <a:t>3</a:t>
            </a:fld>
            <a:endParaRPr lang="en-GB" altLang="en-US"/>
          </a:p>
        </p:txBody>
      </p:sp>
    </p:spTree>
    <p:extLst>
      <p:ext uri="{BB962C8B-B14F-4D97-AF65-F5344CB8AC3E}">
        <p14:creationId xmlns:p14="http://schemas.microsoft.com/office/powerpoint/2010/main" val="2185582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0F54A-6D61-92F6-5DCD-89C444070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B70278-2082-956C-4AB3-FD798320F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82CA8B-842E-C01F-F9CB-AC76DA8326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A2FEDD-BBAC-7110-9D65-C0B4C739ED27}"/>
              </a:ext>
            </a:extLst>
          </p:cNvPr>
          <p:cNvSpPr>
            <a:spLocks noGrp="1"/>
          </p:cNvSpPr>
          <p:nvPr>
            <p:ph type="sldNum" sz="quarter" idx="5"/>
          </p:nvPr>
        </p:nvSpPr>
        <p:spPr/>
        <p:txBody>
          <a:bodyPr/>
          <a:lstStyle/>
          <a:p>
            <a:pPr>
              <a:defRPr/>
            </a:pPr>
            <a:fld id="{66A30191-99C6-4AED-9A45-9E9EF2C8C645}" type="slidenum">
              <a:rPr lang="en-GB" altLang="en-US" smtClean="0"/>
              <a:pPr>
                <a:defRPr/>
              </a:pPr>
              <a:t>4</a:t>
            </a:fld>
            <a:endParaRPr lang="en-GB" altLang="en-US"/>
          </a:p>
        </p:txBody>
      </p:sp>
    </p:spTree>
    <p:extLst>
      <p:ext uri="{BB962C8B-B14F-4D97-AF65-F5344CB8AC3E}">
        <p14:creationId xmlns:p14="http://schemas.microsoft.com/office/powerpoint/2010/main" val="3157245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B5B8-41BE-6965-8C0E-84B58FBF0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F432B2-8F99-CF17-4738-F235D39A8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BD083-6F35-A5BB-1305-BFC16586E22A}"/>
              </a:ext>
            </a:extLst>
          </p:cNvPr>
          <p:cNvSpPr>
            <a:spLocks noGrp="1"/>
          </p:cNvSpPr>
          <p:nvPr>
            <p:ph type="body" idx="1"/>
          </p:nvPr>
        </p:nvSpPr>
        <p:spPr/>
        <p:txBody>
          <a:bodyPr/>
          <a:lstStyle/>
          <a:p>
            <a:r>
              <a:rPr lang="en-GB" dirty="0"/>
              <a:t>No linear</a:t>
            </a:r>
          </a:p>
        </p:txBody>
      </p:sp>
      <p:sp>
        <p:nvSpPr>
          <p:cNvPr id="4" name="Slide Number Placeholder 3">
            <a:extLst>
              <a:ext uri="{FF2B5EF4-FFF2-40B4-BE49-F238E27FC236}">
                <a16:creationId xmlns:a16="http://schemas.microsoft.com/office/drawing/2014/main" id="{47CDE89E-37E8-A2A3-4DCA-BC430157D882}"/>
              </a:ext>
            </a:extLst>
          </p:cNvPr>
          <p:cNvSpPr>
            <a:spLocks noGrp="1"/>
          </p:cNvSpPr>
          <p:nvPr>
            <p:ph type="sldNum" sz="quarter" idx="5"/>
          </p:nvPr>
        </p:nvSpPr>
        <p:spPr/>
        <p:txBody>
          <a:bodyPr/>
          <a:lstStyle/>
          <a:p>
            <a:pPr>
              <a:defRPr/>
            </a:pPr>
            <a:fld id="{66A30191-99C6-4AED-9A45-9E9EF2C8C645}" type="slidenum">
              <a:rPr lang="en-GB" altLang="en-US" smtClean="0"/>
              <a:pPr>
                <a:defRPr/>
              </a:pPr>
              <a:t>5</a:t>
            </a:fld>
            <a:endParaRPr lang="en-GB" altLang="en-US"/>
          </a:p>
        </p:txBody>
      </p:sp>
    </p:spTree>
    <p:extLst>
      <p:ext uri="{BB962C8B-B14F-4D97-AF65-F5344CB8AC3E}">
        <p14:creationId xmlns:p14="http://schemas.microsoft.com/office/powerpoint/2010/main" val="3703444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48727-6AA6-464A-32A9-C874B4DEA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21456-24D1-D39F-22A6-8BB578AC9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99B1A-6509-4AF6-698E-89D4FCB97EF9}"/>
              </a:ext>
            </a:extLst>
          </p:cNvPr>
          <p:cNvSpPr>
            <a:spLocks noGrp="1"/>
          </p:cNvSpPr>
          <p:nvPr>
            <p:ph type="body" idx="1"/>
          </p:nvPr>
        </p:nvSpPr>
        <p:spPr/>
        <p:txBody>
          <a:bodyPr/>
          <a:lstStyle/>
          <a:p>
            <a:r>
              <a:rPr lang="en-GB" dirty="0"/>
              <a:t>No linear</a:t>
            </a:r>
          </a:p>
        </p:txBody>
      </p:sp>
      <p:sp>
        <p:nvSpPr>
          <p:cNvPr id="4" name="Slide Number Placeholder 3">
            <a:extLst>
              <a:ext uri="{FF2B5EF4-FFF2-40B4-BE49-F238E27FC236}">
                <a16:creationId xmlns:a16="http://schemas.microsoft.com/office/drawing/2014/main" id="{43BB722D-3971-B41A-0DE3-95D5E5FCB381}"/>
              </a:ext>
            </a:extLst>
          </p:cNvPr>
          <p:cNvSpPr>
            <a:spLocks noGrp="1"/>
          </p:cNvSpPr>
          <p:nvPr>
            <p:ph type="sldNum" sz="quarter" idx="5"/>
          </p:nvPr>
        </p:nvSpPr>
        <p:spPr/>
        <p:txBody>
          <a:bodyPr/>
          <a:lstStyle/>
          <a:p>
            <a:pPr>
              <a:defRPr/>
            </a:pPr>
            <a:fld id="{66A30191-99C6-4AED-9A45-9E9EF2C8C645}" type="slidenum">
              <a:rPr lang="en-GB" altLang="en-US" smtClean="0"/>
              <a:pPr>
                <a:defRPr/>
              </a:pPr>
              <a:t>6</a:t>
            </a:fld>
            <a:endParaRPr lang="en-GB" altLang="en-US"/>
          </a:p>
        </p:txBody>
      </p:sp>
    </p:spTree>
    <p:extLst>
      <p:ext uri="{BB962C8B-B14F-4D97-AF65-F5344CB8AC3E}">
        <p14:creationId xmlns:p14="http://schemas.microsoft.com/office/powerpoint/2010/main" val="156782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13470-A429-B34F-6E51-F71EF8C72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5E663-B443-A41F-2714-61B352AD5E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B8B0D-502F-B416-7AD0-4B83ABCEED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0E2ECE1-5926-77C0-A9EF-ED33C237B23F}"/>
              </a:ext>
            </a:extLst>
          </p:cNvPr>
          <p:cNvSpPr>
            <a:spLocks noGrp="1"/>
          </p:cNvSpPr>
          <p:nvPr>
            <p:ph type="sldNum" sz="quarter" idx="5"/>
          </p:nvPr>
        </p:nvSpPr>
        <p:spPr/>
        <p:txBody>
          <a:bodyPr/>
          <a:lstStyle/>
          <a:p>
            <a:pPr>
              <a:defRPr/>
            </a:pPr>
            <a:fld id="{66A30191-99C6-4AED-9A45-9E9EF2C8C645}" type="slidenum">
              <a:rPr lang="en-GB" altLang="en-US" smtClean="0"/>
              <a:pPr>
                <a:defRPr/>
              </a:pPr>
              <a:t>7</a:t>
            </a:fld>
            <a:endParaRPr lang="en-GB" altLang="en-US"/>
          </a:p>
        </p:txBody>
      </p:sp>
    </p:spTree>
    <p:extLst>
      <p:ext uri="{BB962C8B-B14F-4D97-AF65-F5344CB8AC3E}">
        <p14:creationId xmlns:p14="http://schemas.microsoft.com/office/powerpoint/2010/main" val="2962614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37DA4-E32E-0EF0-F655-C9C76DB585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C4028-874B-0647-7F0C-6AE7B0B4AF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DD1E1-183E-D984-105C-075530D1C3C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2012FB7-4F11-71EF-FB0A-EBC18CA77D32}"/>
              </a:ext>
            </a:extLst>
          </p:cNvPr>
          <p:cNvSpPr>
            <a:spLocks noGrp="1"/>
          </p:cNvSpPr>
          <p:nvPr>
            <p:ph type="sldNum" sz="quarter" idx="5"/>
          </p:nvPr>
        </p:nvSpPr>
        <p:spPr/>
        <p:txBody>
          <a:bodyPr/>
          <a:lstStyle/>
          <a:p>
            <a:pPr>
              <a:defRPr/>
            </a:pPr>
            <a:fld id="{66A30191-99C6-4AED-9A45-9E9EF2C8C645}" type="slidenum">
              <a:rPr lang="en-GB" altLang="en-US" smtClean="0"/>
              <a:pPr>
                <a:defRPr/>
              </a:pPr>
              <a:t>8</a:t>
            </a:fld>
            <a:endParaRPr lang="en-GB" altLang="en-US"/>
          </a:p>
        </p:txBody>
      </p:sp>
    </p:spTree>
    <p:extLst>
      <p:ext uri="{BB962C8B-B14F-4D97-AF65-F5344CB8AC3E}">
        <p14:creationId xmlns:p14="http://schemas.microsoft.com/office/powerpoint/2010/main" val="1513861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4E7BF-8C9F-37DD-3C0C-AC67F77E29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DBB023-FD7C-8EF0-89EB-DE706F4CCE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3F5FE-5CB7-1B04-B758-22301FA3167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1475B39-67F6-7ACD-2812-12CE436E3EC5}"/>
              </a:ext>
            </a:extLst>
          </p:cNvPr>
          <p:cNvSpPr>
            <a:spLocks noGrp="1"/>
          </p:cNvSpPr>
          <p:nvPr>
            <p:ph type="sldNum" sz="quarter" idx="5"/>
          </p:nvPr>
        </p:nvSpPr>
        <p:spPr/>
        <p:txBody>
          <a:bodyPr/>
          <a:lstStyle/>
          <a:p>
            <a:pPr>
              <a:defRPr/>
            </a:pPr>
            <a:fld id="{66A30191-99C6-4AED-9A45-9E9EF2C8C645}" type="slidenum">
              <a:rPr lang="en-GB" altLang="en-US" smtClean="0"/>
              <a:pPr>
                <a:defRPr/>
              </a:pPr>
              <a:t>9</a:t>
            </a:fld>
            <a:endParaRPr lang="en-GB" altLang="en-US"/>
          </a:p>
        </p:txBody>
      </p:sp>
    </p:spTree>
    <p:extLst>
      <p:ext uri="{BB962C8B-B14F-4D97-AF65-F5344CB8AC3E}">
        <p14:creationId xmlns:p14="http://schemas.microsoft.com/office/powerpoint/2010/main" val="697462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FC07C-C096-BF9C-3122-09716E3449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908F2-DC04-7D72-10BC-8E2E58EFB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F758C8-4E14-F34A-81E7-3ACCC704933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90C5670-B530-A3B1-503F-6C19818F4701}"/>
              </a:ext>
            </a:extLst>
          </p:cNvPr>
          <p:cNvSpPr>
            <a:spLocks noGrp="1"/>
          </p:cNvSpPr>
          <p:nvPr>
            <p:ph type="sldNum" sz="quarter" idx="5"/>
          </p:nvPr>
        </p:nvSpPr>
        <p:spPr/>
        <p:txBody>
          <a:bodyPr/>
          <a:lstStyle/>
          <a:p>
            <a:pPr>
              <a:defRPr/>
            </a:pPr>
            <a:fld id="{66A30191-99C6-4AED-9A45-9E9EF2C8C645}" type="slidenum">
              <a:rPr lang="en-GB" altLang="en-US" smtClean="0"/>
              <a:pPr>
                <a:defRPr/>
              </a:pPr>
              <a:t>10</a:t>
            </a:fld>
            <a:endParaRPr lang="en-GB" altLang="en-US"/>
          </a:p>
        </p:txBody>
      </p:sp>
    </p:spTree>
    <p:extLst>
      <p:ext uri="{BB962C8B-B14F-4D97-AF65-F5344CB8AC3E}">
        <p14:creationId xmlns:p14="http://schemas.microsoft.com/office/powerpoint/2010/main" val="3915768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48C9-F03E-C912-E8D7-5D7E006D5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696B2-81D9-EF6B-D490-AF533224F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6BCBAA-3FAB-75A4-BA99-C325917FDB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2E6AF02-72E6-41FE-8FB3-CD3B704D4784}"/>
              </a:ext>
            </a:extLst>
          </p:cNvPr>
          <p:cNvSpPr>
            <a:spLocks noGrp="1"/>
          </p:cNvSpPr>
          <p:nvPr>
            <p:ph type="sldNum" sz="quarter" idx="5"/>
          </p:nvPr>
        </p:nvSpPr>
        <p:spPr/>
        <p:txBody>
          <a:bodyPr/>
          <a:lstStyle/>
          <a:p>
            <a:pPr>
              <a:defRPr/>
            </a:pPr>
            <a:fld id="{66A30191-99C6-4AED-9A45-9E9EF2C8C645}" type="slidenum">
              <a:rPr lang="en-GB" altLang="en-US" smtClean="0"/>
              <a:pPr>
                <a:defRPr/>
              </a:pPr>
              <a:t>11</a:t>
            </a:fld>
            <a:endParaRPr lang="en-GB" altLang="en-US"/>
          </a:p>
        </p:txBody>
      </p:sp>
    </p:spTree>
    <p:extLst>
      <p:ext uri="{BB962C8B-B14F-4D97-AF65-F5344CB8AC3E}">
        <p14:creationId xmlns:p14="http://schemas.microsoft.com/office/powerpoint/2010/main" val="506574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38391-3187-D45C-1AC3-DF7B4230B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5AD36-A165-2DE7-4103-0B1A5CE3B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14C8B1-FA78-A1B2-6B8D-8AE6BFF4224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8D479E-B51E-0C1B-8B69-FC69FD321F01}"/>
              </a:ext>
            </a:extLst>
          </p:cNvPr>
          <p:cNvSpPr>
            <a:spLocks noGrp="1"/>
          </p:cNvSpPr>
          <p:nvPr>
            <p:ph type="sldNum" sz="quarter" idx="5"/>
          </p:nvPr>
        </p:nvSpPr>
        <p:spPr/>
        <p:txBody>
          <a:bodyPr/>
          <a:lstStyle/>
          <a:p>
            <a:pPr>
              <a:defRPr/>
            </a:pPr>
            <a:fld id="{66A30191-99C6-4AED-9A45-9E9EF2C8C645}" type="slidenum">
              <a:rPr lang="en-GB" altLang="en-US" smtClean="0"/>
              <a:pPr>
                <a:defRPr/>
              </a:pPr>
              <a:t>12</a:t>
            </a:fld>
            <a:endParaRPr lang="en-GB" altLang="en-US"/>
          </a:p>
        </p:txBody>
      </p:sp>
    </p:spTree>
    <p:extLst>
      <p:ext uri="{BB962C8B-B14F-4D97-AF65-F5344CB8AC3E}">
        <p14:creationId xmlns:p14="http://schemas.microsoft.com/office/powerpoint/2010/main" val="3527463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A657B-46A5-4BDF-7CFC-6761FBEAD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D03C9-5E4B-DD5A-61F1-AFEBE054F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E391F-AC22-D3C2-ABEC-3B323A5421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BDE6295-364B-A3DD-6A2C-074D5DC185A1}"/>
              </a:ext>
            </a:extLst>
          </p:cNvPr>
          <p:cNvSpPr>
            <a:spLocks noGrp="1"/>
          </p:cNvSpPr>
          <p:nvPr>
            <p:ph type="sldNum" sz="quarter" idx="5"/>
          </p:nvPr>
        </p:nvSpPr>
        <p:spPr/>
        <p:txBody>
          <a:bodyPr/>
          <a:lstStyle/>
          <a:p>
            <a:pPr>
              <a:defRPr/>
            </a:pPr>
            <a:fld id="{66A30191-99C6-4AED-9A45-9E9EF2C8C645}" type="slidenum">
              <a:rPr lang="en-GB" altLang="en-US" smtClean="0"/>
              <a:pPr>
                <a:defRPr/>
              </a:pPr>
              <a:t>13</a:t>
            </a:fld>
            <a:endParaRPr lang="en-GB" altLang="en-US"/>
          </a:p>
        </p:txBody>
      </p:sp>
    </p:spTree>
    <p:extLst>
      <p:ext uri="{BB962C8B-B14F-4D97-AF65-F5344CB8AC3E}">
        <p14:creationId xmlns:p14="http://schemas.microsoft.com/office/powerpoint/2010/main" val="3876095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78D25-5CE9-6B8B-6D82-1855BCA3C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F81D3-7C90-6F84-4A94-EFEFC16D4C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497B8-E3B3-8535-4C22-E203A9DF8CA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06FBD4A-556F-D088-CF4E-FC14DA4F7B8F}"/>
              </a:ext>
            </a:extLst>
          </p:cNvPr>
          <p:cNvSpPr>
            <a:spLocks noGrp="1"/>
          </p:cNvSpPr>
          <p:nvPr>
            <p:ph type="sldNum" sz="quarter" idx="5"/>
          </p:nvPr>
        </p:nvSpPr>
        <p:spPr/>
        <p:txBody>
          <a:bodyPr/>
          <a:lstStyle/>
          <a:p>
            <a:pPr>
              <a:defRPr/>
            </a:pPr>
            <a:fld id="{66A30191-99C6-4AED-9A45-9E9EF2C8C645}" type="slidenum">
              <a:rPr lang="en-GB" altLang="en-US" smtClean="0"/>
              <a:pPr>
                <a:defRPr/>
              </a:pPr>
              <a:t>14</a:t>
            </a:fld>
            <a:endParaRPr lang="en-GB" altLang="en-US"/>
          </a:p>
        </p:txBody>
      </p:sp>
    </p:spTree>
    <p:extLst>
      <p:ext uri="{BB962C8B-B14F-4D97-AF65-F5344CB8AC3E}">
        <p14:creationId xmlns:p14="http://schemas.microsoft.com/office/powerpoint/2010/main" val="3335786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F3F21-1D38-7127-8305-A84DFCF1B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E544E6-E624-E770-E970-7B10818CAC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49809-51E6-6778-CB6E-FFCF231245F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663D79F-5BB4-7490-B875-72F931371939}"/>
              </a:ext>
            </a:extLst>
          </p:cNvPr>
          <p:cNvSpPr>
            <a:spLocks noGrp="1"/>
          </p:cNvSpPr>
          <p:nvPr>
            <p:ph type="sldNum" sz="quarter" idx="5"/>
          </p:nvPr>
        </p:nvSpPr>
        <p:spPr/>
        <p:txBody>
          <a:bodyPr/>
          <a:lstStyle/>
          <a:p>
            <a:pPr>
              <a:defRPr/>
            </a:pPr>
            <a:fld id="{66A30191-99C6-4AED-9A45-9E9EF2C8C645}" type="slidenum">
              <a:rPr lang="en-GB" altLang="en-US" smtClean="0"/>
              <a:pPr>
                <a:defRPr/>
              </a:pPr>
              <a:t>15</a:t>
            </a:fld>
            <a:endParaRPr lang="en-GB" altLang="en-US"/>
          </a:p>
        </p:txBody>
      </p:sp>
    </p:spTree>
    <p:extLst>
      <p:ext uri="{BB962C8B-B14F-4D97-AF65-F5344CB8AC3E}">
        <p14:creationId xmlns:p14="http://schemas.microsoft.com/office/powerpoint/2010/main" val="1429889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C5E78-6073-0158-3DFD-E51CCE6AB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90B26-A880-D773-F819-BC2026B1D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16F447-CFF3-3554-5212-FEE1F13CBEA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1134B51-A446-BAC6-A652-A68347AD4D55}"/>
              </a:ext>
            </a:extLst>
          </p:cNvPr>
          <p:cNvSpPr>
            <a:spLocks noGrp="1"/>
          </p:cNvSpPr>
          <p:nvPr>
            <p:ph type="sldNum" sz="quarter" idx="5"/>
          </p:nvPr>
        </p:nvSpPr>
        <p:spPr/>
        <p:txBody>
          <a:bodyPr/>
          <a:lstStyle/>
          <a:p>
            <a:pPr>
              <a:defRPr/>
            </a:pPr>
            <a:fld id="{66A30191-99C6-4AED-9A45-9E9EF2C8C645}" type="slidenum">
              <a:rPr lang="en-GB" altLang="en-US" smtClean="0"/>
              <a:pPr>
                <a:defRPr/>
              </a:pPr>
              <a:t>16</a:t>
            </a:fld>
            <a:endParaRPr lang="en-GB" altLang="en-US"/>
          </a:p>
        </p:txBody>
      </p:sp>
    </p:spTree>
    <p:extLst>
      <p:ext uri="{BB962C8B-B14F-4D97-AF65-F5344CB8AC3E}">
        <p14:creationId xmlns:p14="http://schemas.microsoft.com/office/powerpoint/2010/main" val="818378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C8099-BC94-9570-E4FF-9B0E6222D7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26316-2703-1C3C-BA48-877E5DEA6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E08A7-703B-3FCF-7463-9D3644A1FDA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AE29A75-CC6C-420B-DD35-2ECDF21E91E9}"/>
              </a:ext>
            </a:extLst>
          </p:cNvPr>
          <p:cNvSpPr>
            <a:spLocks noGrp="1"/>
          </p:cNvSpPr>
          <p:nvPr>
            <p:ph type="sldNum" sz="quarter" idx="5"/>
          </p:nvPr>
        </p:nvSpPr>
        <p:spPr/>
        <p:txBody>
          <a:bodyPr/>
          <a:lstStyle/>
          <a:p>
            <a:pPr>
              <a:defRPr/>
            </a:pPr>
            <a:fld id="{66A30191-99C6-4AED-9A45-9E9EF2C8C645}" type="slidenum">
              <a:rPr lang="en-GB" altLang="en-US" smtClean="0"/>
              <a:pPr>
                <a:defRPr/>
              </a:pPr>
              <a:t>17</a:t>
            </a:fld>
            <a:endParaRPr lang="en-GB" altLang="en-US"/>
          </a:p>
        </p:txBody>
      </p:sp>
    </p:spTree>
    <p:extLst>
      <p:ext uri="{BB962C8B-B14F-4D97-AF65-F5344CB8AC3E}">
        <p14:creationId xmlns:p14="http://schemas.microsoft.com/office/powerpoint/2010/main" val="1191718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6902FE9-6CEE-4F94-8912-D75578ADF622}"/>
              </a:ext>
            </a:extLst>
          </p:cNvPr>
          <p:cNvSpPr>
            <a:spLocks noGrp="1"/>
          </p:cNvSpPr>
          <p:nvPr>
            <p:ph type="dt" sz="half" idx="10"/>
          </p:nvPr>
        </p:nvSpPr>
        <p:spPr/>
        <p:txBody>
          <a:bodyPr/>
          <a:lstStyle>
            <a:lvl1pPr>
              <a:defRPr/>
            </a:lvl1pPr>
          </a:lstStyle>
          <a:p>
            <a:pPr>
              <a:defRPr/>
            </a:pPr>
            <a:fld id="{7E2C4331-4F91-4913-859B-522F50900101}" type="datetimeFigureOut">
              <a:rPr lang="en-US" altLang="en-US"/>
              <a:pPr>
                <a:defRPr/>
              </a:pPr>
              <a:t>9/30/2026</a:t>
            </a:fld>
            <a:endParaRPr lang="en-US" altLang="en-US"/>
          </a:p>
        </p:txBody>
      </p:sp>
      <p:sp>
        <p:nvSpPr>
          <p:cNvPr id="5" name="Footer Placeholder 4">
            <a:extLst>
              <a:ext uri="{FF2B5EF4-FFF2-40B4-BE49-F238E27FC236}">
                <a16:creationId xmlns:a16="http://schemas.microsoft.com/office/drawing/2014/main" id="{13E47C84-B020-4272-B1EA-6756DDFC3CF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0367BB2-B363-44ED-B336-34E6B0B2113F}"/>
              </a:ext>
            </a:extLst>
          </p:cNvPr>
          <p:cNvSpPr>
            <a:spLocks noGrp="1"/>
          </p:cNvSpPr>
          <p:nvPr>
            <p:ph type="sldNum" sz="quarter" idx="12"/>
          </p:nvPr>
        </p:nvSpPr>
        <p:spPr/>
        <p:txBody>
          <a:bodyPr/>
          <a:lstStyle>
            <a:lvl1pPr>
              <a:defRPr/>
            </a:lvl1pPr>
          </a:lstStyle>
          <a:p>
            <a:pPr>
              <a:defRPr/>
            </a:pPr>
            <a:fld id="{F506C659-95D2-4164-A9C7-862F331D4385}" type="slidenum">
              <a:rPr lang="en-US" altLang="en-US"/>
              <a:pPr>
                <a:defRPr/>
              </a:pPr>
              <a:t>‹#›</a:t>
            </a:fld>
            <a:endParaRPr lang="en-US" altLang="en-US"/>
          </a:p>
        </p:txBody>
      </p:sp>
    </p:spTree>
    <p:extLst>
      <p:ext uri="{BB962C8B-B14F-4D97-AF65-F5344CB8AC3E}">
        <p14:creationId xmlns:p14="http://schemas.microsoft.com/office/powerpoint/2010/main" val="3802261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698188-FC70-4F1E-8761-148AFECB5510}"/>
              </a:ext>
            </a:extLst>
          </p:cNvPr>
          <p:cNvSpPr>
            <a:spLocks noGrp="1"/>
          </p:cNvSpPr>
          <p:nvPr>
            <p:ph type="dt" sz="half" idx="10"/>
          </p:nvPr>
        </p:nvSpPr>
        <p:spPr/>
        <p:txBody>
          <a:bodyPr/>
          <a:lstStyle>
            <a:lvl1pPr>
              <a:defRPr/>
            </a:lvl1pPr>
          </a:lstStyle>
          <a:p>
            <a:pPr>
              <a:defRPr/>
            </a:pPr>
            <a:fld id="{AFDEEC21-137F-4FA3-9040-A9B67AEDD53F}" type="datetimeFigureOut">
              <a:rPr lang="en-US" altLang="en-US"/>
              <a:pPr>
                <a:defRPr/>
              </a:pPr>
              <a:t>9/30/2026</a:t>
            </a:fld>
            <a:endParaRPr lang="en-US" altLang="en-US"/>
          </a:p>
        </p:txBody>
      </p:sp>
      <p:sp>
        <p:nvSpPr>
          <p:cNvPr id="5" name="Footer Placeholder 4">
            <a:extLst>
              <a:ext uri="{FF2B5EF4-FFF2-40B4-BE49-F238E27FC236}">
                <a16:creationId xmlns:a16="http://schemas.microsoft.com/office/drawing/2014/main" id="{7E9E43E6-142F-434A-A40E-C84E597866D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858AFDD-5EFC-4C48-8582-895CFA8CD438}"/>
              </a:ext>
            </a:extLst>
          </p:cNvPr>
          <p:cNvSpPr>
            <a:spLocks noGrp="1"/>
          </p:cNvSpPr>
          <p:nvPr>
            <p:ph type="sldNum" sz="quarter" idx="12"/>
          </p:nvPr>
        </p:nvSpPr>
        <p:spPr/>
        <p:txBody>
          <a:bodyPr/>
          <a:lstStyle>
            <a:lvl1pPr>
              <a:defRPr/>
            </a:lvl1pPr>
          </a:lstStyle>
          <a:p>
            <a:pPr>
              <a:defRPr/>
            </a:pPr>
            <a:fld id="{296558E1-CBDF-4C7D-AAE5-5A253F683408}" type="slidenum">
              <a:rPr lang="en-US" altLang="en-US"/>
              <a:pPr>
                <a:defRPr/>
              </a:pPr>
              <a:t>‹#›</a:t>
            </a:fld>
            <a:endParaRPr lang="en-US" altLang="en-US"/>
          </a:p>
        </p:txBody>
      </p:sp>
    </p:spTree>
    <p:extLst>
      <p:ext uri="{BB962C8B-B14F-4D97-AF65-F5344CB8AC3E}">
        <p14:creationId xmlns:p14="http://schemas.microsoft.com/office/powerpoint/2010/main" val="1508805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B193BF-4547-4810-891F-8B2E67FA9432}"/>
              </a:ext>
            </a:extLst>
          </p:cNvPr>
          <p:cNvSpPr>
            <a:spLocks noGrp="1"/>
          </p:cNvSpPr>
          <p:nvPr>
            <p:ph type="dt" sz="half" idx="10"/>
          </p:nvPr>
        </p:nvSpPr>
        <p:spPr/>
        <p:txBody>
          <a:bodyPr/>
          <a:lstStyle>
            <a:lvl1pPr>
              <a:defRPr/>
            </a:lvl1pPr>
          </a:lstStyle>
          <a:p>
            <a:pPr>
              <a:defRPr/>
            </a:pPr>
            <a:fld id="{6D64555B-A533-4B1E-8BA3-11F97B1BF485}" type="datetimeFigureOut">
              <a:rPr lang="en-US" altLang="en-US"/>
              <a:pPr>
                <a:defRPr/>
              </a:pPr>
              <a:t>9/30/2026</a:t>
            </a:fld>
            <a:endParaRPr lang="en-US" altLang="en-US"/>
          </a:p>
        </p:txBody>
      </p:sp>
      <p:sp>
        <p:nvSpPr>
          <p:cNvPr id="5" name="Footer Placeholder 4">
            <a:extLst>
              <a:ext uri="{FF2B5EF4-FFF2-40B4-BE49-F238E27FC236}">
                <a16:creationId xmlns:a16="http://schemas.microsoft.com/office/drawing/2014/main" id="{1F61A85A-71DB-4406-8D45-F22E0BCF05B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8A882FE-0ED4-4C46-9CC4-4FA61BE2E2CD}"/>
              </a:ext>
            </a:extLst>
          </p:cNvPr>
          <p:cNvSpPr>
            <a:spLocks noGrp="1"/>
          </p:cNvSpPr>
          <p:nvPr>
            <p:ph type="sldNum" sz="quarter" idx="12"/>
          </p:nvPr>
        </p:nvSpPr>
        <p:spPr/>
        <p:txBody>
          <a:bodyPr/>
          <a:lstStyle>
            <a:lvl1pPr>
              <a:defRPr/>
            </a:lvl1pPr>
          </a:lstStyle>
          <a:p>
            <a:pPr>
              <a:defRPr/>
            </a:pPr>
            <a:fld id="{FEECC4DB-D1CB-48EA-9933-3DC29E6D892C}" type="slidenum">
              <a:rPr lang="en-US" altLang="en-US"/>
              <a:pPr>
                <a:defRPr/>
              </a:pPr>
              <a:t>‹#›</a:t>
            </a:fld>
            <a:endParaRPr lang="en-US" altLang="en-US"/>
          </a:p>
        </p:txBody>
      </p:sp>
    </p:spTree>
    <p:extLst>
      <p:ext uri="{BB962C8B-B14F-4D97-AF65-F5344CB8AC3E}">
        <p14:creationId xmlns:p14="http://schemas.microsoft.com/office/powerpoint/2010/main" val="53136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2D9DF39-84D2-4AED-96C5-AAB66312404B}"/>
              </a:ext>
            </a:extLst>
          </p:cNvPr>
          <p:cNvSpPr>
            <a:spLocks noGrp="1"/>
          </p:cNvSpPr>
          <p:nvPr>
            <p:ph type="dt" sz="half" idx="10"/>
          </p:nvPr>
        </p:nvSpPr>
        <p:spPr/>
        <p:txBody>
          <a:bodyPr/>
          <a:lstStyle>
            <a:lvl1pPr>
              <a:defRPr/>
            </a:lvl1pPr>
          </a:lstStyle>
          <a:p>
            <a:pPr>
              <a:defRPr/>
            </a:pPr>
            <a:fld id="{E27F329E-A252-4C92-9285-D88D1B2142F3}" type="datetimeFigureOut">
              <a:rPr lang="en-US" altLang="en-US"/>
              <a:pPr>
                <a:defRPr/>
              </a:pPr>
              <a:t>9/30/2026</a:t>
            </a:fld>
            <a:endParaRPr lang="en-US" altLang="en-US"/>
          </a:p>
        </p:txBody>
      </p:sp>
      <p:sp>
        <p:nvSpPr>
          <p:cNvPr id="6" name="Footer Placeholder 4">
            <a:extLst>
              <a:ext uri="{FF2B5EF4-FFF2-40B4-BE49-F238E27FC236}">
                <a16:creationId xmlns:a16="http://schemas.microsoft.com/office/drawing/2014/main" id="{864394D0-F5C3-4BC6-AC19-D60DCEEC110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FA6EA8C-E047-43A8-9153-C8D05F4F8FA3}"/>
              </a:ext>
            </a:extLst>
          </p:cNvPr>
          <p:cNvSpPr>
            <a:spLocks noGrp="1"/>
          </p:cNvSpPr>
          <p:nvPr>
            <p:ph type="sldNum" sz="quarter" idx="12"/>
          </p:nvPr>
        </p:nvSpPr>
        <p:spPr/>
        <p:txBody>
          <a:bodyPr/>
          <a:lstStyle>
            <a:lvl1pPr>
              <a:defRPr/>
            </a:lvl1pPr>
          </a:lstStyle>
          <a:p>
            <a:pPr>
              <a:defRPr/>
            </a:pPr>
            <a:fld id="{A5715816-EA05-4B52-B481-6E8E83114E57}" type="slidenum">
              <a:rPr lang="en-US" altLang="en-US"/>
              <a:pPr>
                <a:defRPr/>
              </a:pPr>
              <a:t>‹#›</a:t>
            </a:fld>
            <a:endParaRPr lang="en-US" altLang="en-US"/>
          </a:p>
        </p:txBody>
      </p:sp>
    </p:spTree>
    <p:extLst>
      <p:ext uri="{BB962C8B-B14F-4D97-AF65-F5344CB8AC3E}">
        <p14:creationId xmlns:p14="http://schemas.microsoft.com/office/powerpoint/2010/main" val="1598327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8865272-EC97-4E4C-81C0-9861B59EC4DE}"/>
              </a:ext>
            </a:extLst>
          </p:cNvPr>
          <p:cNvSpPr>
            <a:spLocks noGrp="1"/>
          </p:cNvSpPr>
          <p:nvPr>
            <p:ph type="dt" sz="half" idx="10"/>
          </p:nvPr>
        </p:nvSpPr>
        <p:spPr/>
        <p:txBody>
          <a:bodyPr/>
          <a:lstStyle>
            <a:lvl1pPr>
              <a:defRPr/>
            </a:lvl1pPr>
          </a:lstStyle>
          <a:p>
            <a:pPr>
              <a:defRPr/>
            </a:pPr>
            <a:fld id="{54B52C2E-1275-4E0E-82D1-33C66FA099B0}" type="datetimeFigureOut">
              <a:rPr lang="en-US" altLang="en-US"/>
              <a:pPr>
                <a:defRPr/>
              </a:pPr>
              <a:t>9/30/2026</a:t>
            </a:fld>
            <a:endParaRPr lang="en-US" altLang="en-US"/>
          </a:p>
        </p:txBody>
      </p:sp>
      <p:sp>
        <p:nvSpPr>
          <p:cNvPr id="8" name="Footer Placeholder 4">
            <a:extLst>
              <a:ext uri="{FF2B5EF4-FFF2-40B4-BE49-F238E27FC236}">
                <a16:creationId xmlns:a16="http://schemas.microsoft.com/office/drawing/2014/main" id="{3995E793-204F-4663-A8ED-8DAEE3E8D28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767DE40-DB0E-4A0D-8CDA-279B341D615F}"/>
              </a:ext>
            </a:extLst>
          </p:cNvPr>
          <p:cNvSpPr>
            <a:spLocks noGrp="1"/>
          </p:cNvSpPr>
          <p:nvPr>
            <p:ph type="sldNum" sz="quarter" idx="12"/>
          </p:nvPr>
        </p:nvSpPr>
        <p:spPr/>
        <p:txBody>
          <a:bodyPr/>
          <a:lstStyle>
            <a:lvl1pPr>
              <a:defRPr/>
            </a:lvl1pPr>
          </a:lstStyle>
          <a:p>
            <a:pPr>
              <a:defRPr/>
            </a:pPr>
            <a:fld id="{EF100ADA-8643-4D02-BDDB-168C4B5DE449}" type="slidenum">
              <a:rPr lang="en-US" altLang="en-US"/>
              <a:pPr>
                <a:defRPr/>
              </a:pPr>
              <a:t>‹#›</a:t>
            </a:fld>
            <a:endParaRPr lang="en-US" altLang="en-US"/>
          </a:p>
        </p:txBody>
      </p:sp>
    </p:spTree>
    <p:extLst>
      <p:ext uri="{BB962C8B-B14F-4D97-AF65-F5344CB8AC3E}">
        <p14:creationId xmlns:p14="http://schemas.microsoft.com/office/powerpoint/2010/main" val="1767140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5BD9B514-5B62-4327-AF45-AF7F8F968AEE}"/>
              </a:ext>
            </a:extLst>
          </p:cNvPr>
          <p:cNvSpPr>
            <a:spLocks noGrp="1"/>
          </p:cNvSpPr>
          <p:nvPr>
            <p:ph type="dt" sz="half" idx="10"/>
          </p:nvPr>
        </p:nvSpPr>
        <p:spPr/>
        <p:txBody>
          <a:bodyPr/>
          <a:lstStyle>
            <a:lvl1pPr>
              <a:defRPr/>
            </a:lvl1pPr>
          </a:lstStyle>
          <a:p>
            <a:pPr>
              <a:defRPr/>
            </a:pPr>
            <a:fld id="{1BC59A9D-656C-47CF-A992-4030CC224134}" type="datetimeFigureOut">
              <a:rPr lang="en-US" altLang="en-US"/>
              <a:pPr>
                <a:defRPr/>
              </a:pPr>
              <a:t>9/30/2026</a:t>
            </a:fld>
            <a:endParaRPr lang="en-US" altLang="en-US"/>
          </a:p>
        </p:txBody>
      </p:sp>
      <p:sp>
        <p:nvSpPr>
          <p:cNvPr id="4" name="Footer Placeholder 4">
            <a:extLst>
              <a:ext uri="{FF2B5EF4-FFF2-40B4-BE49-F238E27FC236}">
                <a16:creationId xmlns:a16="http://schemas.microsoft.com/office/drawing/2014/main" id="{F26CFFE4-C10D-4CB6-93E1-CA4479BCAC7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FAD42F7-038E-417E-AD42-C017B0112082}"/>
              </a:ext>
            </a:extLst>
          </p:cNvPr>
          <p:cNvSpPr>
            <a:spLocks noGrp="1"/>
          </p:cNvSpPr>
          <p:nvPr>
            <p:ph type="sldNum" sz="quarter" idx="12"/>
          </p:nvPr>
        </p:nvSpPr>
        <p:spPr/>
        <p:txBody>
          <a:bodyPr/>
          <a:lstStyle>
            <a:lvl1pPr>
              <a:defRPr/>
            </a:lvl1pPr>
          </a:lstStyle>
          <a:p>
            <a:pPr>
              <a:defRPr/>
            </a:pPr>
            <a:fld id="{7394A53D-50B1-438E-A04B-9E32B80AC9AC}" type="slidenum">
              <a:rPr lang="en-US" altLang="en-US"/>
              <a:pPr>
                <a:defRPr/>
              </a:pPr>
              <a:t>‹#›</a:t>
            </a:fld>
            <a:endParaRPr lang="en-US" altLang="en-US"/>
          </a:p>
        </p:txBody>
      </p:sp>
    </p:spTree>
    <p:extLst>
      <p:ext uri="{BB962C8B-B14F-4D97-AF65-F5344CB8AC3E}">
        <p14:creationId xmlns:p14="http://schemas.microsoft.com/office/powerpoint/2010/main" val="2709371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33A0875-E04D-4DD8-B615-A6EFD427876C}"/>
              </a:ext>
            </a:extLst>
          </p:cNvPr>
          <p:cNvSpPr>
            <a:spLocks noGrp="1"/>
          </p:cNvSpPr>
          <p:nvPr>
            <p:ph type="dt" sz="half" idx="10"/>
          </p:nvPr>
        </p:nvSpPr>
        <p:spPr/>
        <p:txBody>
          <a:bodyPr/>
          <a:lstStyle>
            <a:lvl1pPr>
              <a:defRPr/>
            </a:lvl1pPr>
          </a:lstStyle>
          <a:p>
            <a:pPr>
              <a:defRPr/>
            </a:pPr>
            <a:fld id="{58C73939-884D-4CD6-9F20-DF6B20DB4285}" type="datetimeFigureOut">
              <a:rPr lang="en-US" altLang="en-US"/>
              <a:pPr>
                <a:defRPr/>
              </a:pPr>
              <a:t>9/30/2026</a:t>
            </a:fld>
            <a:endParaRPr lang="en-US" altLang="en-US"/>
          </a:p>
        </p:txBody>
      </p:sp>
      <p:sp>
        <p:nvSpPr>
          <p:cNvPr id="3" name="Footer Placeholder 4">
            <a:extLst>
              <a:ext uri="{FF2B5EF4-FFF2-40B4-BE49-F238E27FC236}">
                <a16:creationId xmlns:a16="http://schemas.microsoft.com/office/drawing/2014/main" id="{970786D6-41AF-4811-93BA-98A16ED2B55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5510EC3-144E-466B-B70C-7FE43090E133}"/>
              </a:ext>
            </a:extLst>
          </p:cNvPr>
          <p:cNvSpPr>
            <a:spLocks noGrp="1"/>
          </p:cNvSpPr>
          <p:nvPr>
            <p:ph type="sldNum" sz="quarter" idx="12"/>
          </p:nvPr>
        </p:nvSpPr>
        <p:spPr/>
        <p:txBody>
          <a:bodyPr/>
          <a:lstStyle>
            <a:lvl1pPr>
              <a:defRPr/>
            </a:lvl1pPr>
          </a:lstStyle>
          <a:p>
            <a:pPr>
              <a:defRPr/>
            </a:pPr>
            <a:fld id="{84ECE540-8D4C-44A2-83B1-AE1A18EE0323}" type="slidenum">
              <a:rPr lang="en-US" altLang="en-US"/>
              <a:pPr>
                <a:defRPr/>
              </a:pPr>
              <a:t>‹#›</a:t>
            </a:fld>
            <a:endParaRPr lang="en-US" altLang="en-US"/>
          </a:p>
        </p:txBody>
      </p:sp>
    </p:spTree>
    <p:extLst>
      <p:ext uri="{BB962C8B-B14F-4D97-AF65-F5344CB8AC3E}">
        <p14:creationId xmlns:p14="http://schemas.microsoft.com/office/powerpoint/2010/main" val="29796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A3D9821F-FE01-440D-8116-FC32835AA546}"/>
              </a:ext>
            </a:extLst>
          </p:cNvPr>
          <p:cNvSpPr>
            <a:spLocks noGrp="1"/>
          </p:cNvSpPr>
          <p:nvPr>
            <p:ph type="dt" sz="half" idx="10"/>
          </p:nvPr>
        </p:nvSpPr>
        <p:spPr/>
        <p:txBody>
          <a:bodyPr/>
          <a:lstStyle>
            <a:lvl1pPr>
              <a:defRPr/>
            </a:lvl1pPr>
          </a:lstStyle>
          <a:p>
            <a:pPr>
              <a:defRPr/>
            </a:pPr>
            <a:fld id="{7B239D8C-78B3-4CAF-B779-3542839DAF0A}" type="datetimeFigureOut">
              <a:rPr lang="en-US" altLang="en-US"/>
              <a:pPr>
                <a:defRPr/>
              </a:pPr>
              <a:t>9/30/2026</a:t>
            </a:fld>
            <a:endParaRPr lang="en-US" altLang="en-US"/>
          </a:p>
        </p:txBody>
      </p:sp>
      <p:sp>
        <p:nvSpPr>
          <p:cNvPr id="6" name="Footer Placeholder 4">
            <a:extLst>
              <a:ext uri="{FF2B5EF4-FFF2-40B4-BE49-F238E27FC236}">
                <a16:creationId xmlns:a16="http://schemas.microsoft.com/office/drawing/2014/main" id="{9EC028AD-2972-4E86-901D-5DA95789005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F49FC13-EEED-48AB-BB95-1D63D49979C6}"/>
              </a:ext>
            </a:extLst>
          </p:cNvPr>
          <p:cNvSpPr>
            <a:spLocks noGrp="1"/>
          </p:cNvSpPr>
          <p:nvPr>
            <p:ph type="sldNum" sz="quarter" idx="12"/>
          </p:nvPr>
        </p:nvSpPr>
        <p:spPr/>
        <p:txBody>
          <a:bodyPr/>
          <a:lstStyle>
            <a:lvl1pPr>
              <a:defRPr/>
            </a:lvl1pPr>
          </a:lstStyle>
          <a:p>
            <a:pPr>
              <a:defRPr/>
            </a:pPr>
            <a:fld id="{8CB13F68-ABCF-4857-8EA9-316D5C2BDC3D}" type="slidenum">
              <a:rPr lang="en-US" altLang="en-US"/>
              <a:pPr>
                <a:defRPr/>
              </a:pPr>
              <a:t>‹#›</a:t>
            </a:fld>
            <a:endParaRPr lang="en-US" altLang="en-US"/>
          </a:p>
        </p:txBody>
      </p:sp>
    </p:spTree>
    <p:extLst>
      <p:ext uri="{BB962C8B-B14F-4D97-AF65-F5344CB8AC3E}">
        <p14:creationId xmlns:p14="http://schemas.microsoft.com/office/powerpoint/2010/main" val="2986823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E862081A-450B-4AC2-B29B-468B47943958}"/>
              </a:ext>
            </a:extLst>
          </p:cNvPr>
          <p:cNvSpPr>
            <a:spLocks noGrp="1"/>
          </p:cNvSpPr>
          <p:nvPr>
            <p:ph type="dt" sz="half" idx="10"/>
          </p:nvPr>
        </p:nvSpPr>
        <p:spPr/>
        <p:txBody>
          <a:bodyPr/>
          <a:lstStyle>
            <a:lvl1pPr>
              <a:defRPr/>
            </a:lvl1pPr>
          </a:lstStyle>
          <a:p>
            <a:pPr>
              <a:defRPr/>
            </a:pPr>
            <a:fld id="{51D4896E-DA36-414C-BE46-919FF5255FA5}" type="datetimeFigureOut">
              <a:rPr lang="en-US" altLang="en-US"/>
              <a:pPr>
                <a:defRPr/>
              </a:pPr>
              <a:t>9/30/2026</a:t>
            </a:fld>
            <a:endParaRPr lang="en-US" altLang="en-US"/>
          </a:p>
        </p:txBody>
      </p:sp>
      <p:sp>
        <p:nvSpPr>
          <p:cNvPr id="6" name="Footer Placeholder 4">
            <a:extLst>
              <a:ext uri="{FF2B5EF4-FFF2-40B4-BE49-F238E27FC236}">
                <a16:creationId xmlns:a16="http://schemas.microsoft.com/office/drawing/2014/main" id="{CD7CB549-634E-444F-86A4-804529E0B52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1C3D548-625F-40AE-BD14-655B78521353}"/>
              </a:ext>
            </a:extLst>
          </p:cNvPr>
          <p:cNvSpPr>
            <a:spLocks noGrp="1"/>
          </p:cNvSpPr>
          <p:nvPr>
            <p:ph type="sldNum" sz="quarter" idx="12"/>
          </p:nvPr>
        </p:nvSpPr>
        <p:spPr/>
        <p:txBody>
          <a:bodyPr/>
          <a:lstStyle>
            <a:lvl1pPr>
              <a:defRPr/>
            </a:lvl1pPr>
          </a:lstStyle>
          <a:p>
            <a:pPr>
              <a:defRPr/>
            </a:pPr>
            <a:fld id="{C5E6A32B-ACAE-47FA-A1DB-97F3A40CC78A}" type="slidenum">
              <a:rPr lang="en-US" altLang="en-US"/>
              <a:pPr>
                <a:defRPr/>
              </a:pPr>
              <a:t>‹#›</a:t>
            </a:fld>
            <a:endParaRPr lang="en-US" altLang="en-US"/>
          </a:p>
        </p:txBody>
      </p:sp>
    </p:spTree>
    <p:extLst>
      <p:ext uri="{BB962C8B-B14F-4D97-AF65-F5344CB8AC3E}">
        <p14:creationId xmlns:p14="http://schemas.microsoft.com/office/powerpoint/2010/main" val="1453707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8CD11E-A2F8-4052-B57B-5D75E9C7A515}"/>
              </a:ext>
            </a:extLst>
          </p:cNvPr>
          <p:cNvSpPr>
            <a:spLocks noGrp="1"/>
          </p:cNvSpPr>
          <p:nvPr>
            <p:ph type="dt" sz="half" idx="10"/>
          </p:nvPr>
        </p:nvSpPr>
        <p:spPr/>
        <p:txBody>
          <a:bodyPr/>
          <a:lstStyle>
            <a:lvl1pPr>
              <a:defRPr/>
            </a:lvl1pPr>
          </a:lstStyle>
          <a:p>
            <a:pPr>
              <a:defRPr/>
            </a:pPr>
            <a:fld id="{90A85338-4AA8-4B92-A9BF-AB57C9A3C72A}" type="datetimeFigureOut">
              <a:rPr lang="en-US" altLang="en-US"/>
              <a:pPr>
                <a:defRPr/>
              </a:pPr>
              <a:t>9/30/2026</a:t>
            </a:fld>
            <a:endParaRPr lang="en-US" altLang="en-US"/>
          </a:p>
        </p:txBody>
      </p:sp>
      <p:sp>
        <p:nvSpPr>
          <p:cNvPr id="5" name="Footer Placeholder 4">
            <a:extLst>
              <a:ext uri="{FF2B5EF4-FFF2-40B4-BE49-F238E27FC236}">
                <a16:creationId xmlns:a16="http://schemas.microsoft.com/office/drawing/2014/main" id="{12979B9F-0190-4E54-86EE-40547EE234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B407FB-ECF3-434A-ABE9-5E212C352DA7}"/>
              </a:ext>
            </a:extLst>
          </p:cNvPr>
          <p:cNvSpPr>
            <a:spLocks noGrp="1"/>
          </p:cNvSpPr>
          <p:nvPr>
            <p:ph type="sldNum" sz="quarter" idx="12"/>
          </p:nvPr>
        </p:nvSpPr>
        <p:spPr/>
        <p:txBody>
          <a:bodyPr/>
          <a:lstStyle>
            <a:lvl1pPr>
              <a:defRPr/>
            </a:lvl1pPr>
          </a:lstStyle>
          <a:p>
            <a:pPr>
              <a:defRPr/>
            </a:pPr>
            <a:fld id="{D6CDF4BA-D7B7-408C-BAF3-31F60B4FB734}" type="slidenum">
              <a:rPr lang="en-US" altLang="en-US"/>
              <a:pPr>
                <a:defRPr/>
              </a:pPr>
              <a:t>‹#›</a:t>
            </a:fld>
            <a:endParaRPr lang="en-US" altLang="en-US"/>
          </a:p>
        </p:txBody>
      </p:sp>
    </p:spTree>
    <p:extLst>
      <p:ext uri="{BB962C8B-B14F-4D97-AF65-F5344CB8AC3E}">
        <p14:creationId xmlns:p14="http://schemas.microsoft.com/office/powerpoint/2010/main" val="1094900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9A9AE0-819C-472B-A1AB-248E11D0EFAC}"/>
              </a:ext>
            </a:extLst>
          </p:cNvPr>
          <p:cNvSpPr>
            <a:spLocks noGrp="1"/>
          </p:cNvSpPr>
          <p:nvPr>
            <p:ph type="dt" sz="half" idx="10"/>
          </p:nvPr>
        </p:nvSpPr>
        <p:spPr/>
        <p:txBody>
          <a:bodyPr/>
          <a:lstStyle>
            <a:lvl1pPr>
              <a:defRPr/>
            </a:lvl1pPr>
          </a:lstStyle>
          <a:p>
            <a:pPr>
              <a:defRPr/>
            </a:pPr>
            <a:fld id="{EF573E08-7279-46EF-BAF4-10420FC15F9B}" type="datetimeFigureOut">
              <a:rPr lang="en-US" altLang="en-US"/>
              <a:pPr>
                <a:defRPr/>
              </a:pPr>
              <a:t>9/30/2026</a:t>
            </a:fld>
            <a:endParaRPr lang="en-US" altLang="en-US"/>
          </a:p>
        </p:txBody>
      </p:sp>
      <p:sp>
        <p:nvSpPr>
          <p:cNvPr id="5" name="Footer Placeholder 4">
            <a:extLst>
              <a:ext uri="{FF2B5EF4-FFF2-40B4-BE49-F238E27FC236}">
                <a16:creationId xmlns:a16="http://schemas.microsoft.com/office/drawing/2014/main" id="{21613763-BFD3-4421-996D-B2198236736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DB016E6-2444-4B7E-9A96-02C63AC821B9}"/>
              </a:ext>
            </a:extLst>
          </p:cNvPr>
          <p:cNvSpPr>
            <a:spLocks noGrp="1"/>
          </p:cNvSpPr>
          <p:nvPr>
            <p:ph type="sldNum" sz="quarter" idx="12"/>
          </p:nvPr>
        </p:nvSpPr>
        <p:spPr/>
        <p:txBody>
          <a:bodyPr/>
          <a:lstStyle>
            <a:lvl1pPr>
              <a:defRPr/>
            </a:lvl1pPr>
          </a:lstStyle>
          <a:p>
            <a:pPr>
              <a:defRPr/>
            </a:pPr>
            <a:fld id="{BB4A8707-CA21-4961-925C-D6FEE369A605}" type="slidenum">
              <a:rPr lang="en-US" altLang="en-US"/>
              <a:pPr>
                <a:defRPr/>
              </a:pPr>
              <a:t>‹#›</a:t>
            </a:fld>
            <a:endParaRPr lang="en-US" altLang="en-US"/>
          </a:p>
        </p:txBody>
      </p:sp>
    </p:spTree>
    <p:extLst>
      <p:ext uri="{BB962C8B-B14F-4D97-AF65-F5344CB8AC3E}">
        <p14:creationId xmlns:p14="http://schemas.microsoft.com/office/powerpoint/2010/main" val="81889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B87FC1A-FF72-45A6-B9F4-2815E2CA6B5F}"/>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59428766-6145-491B-9246-E7FC9770A9E4}"/>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AB25F227-C475-4E53-A095-1887A3376F4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A03B90D5-1A5A-44AE-8351-822683F05392}" type="datetimeFigureOut">
              <a:rPr lang="en-US" altLang="en-US"/>
              <a:pPr>
                <a:defRPr/>
              </a:pPr>
              <a:t>9/30/2026</a:t>
            </a:fld>
            <a:endParaRPr lang="en-US" altLang="en-US"/>
          </a:p>
        </p:txBody>
      </p:sp>
      <p:sp>
        <p:nvSpPr>
          <p:cNvPr id="5" name="Footer Placeholder 4">
            <a:extLst>
              <a:ext uri="{FF2B5EF4-FFF2-40B4-BE49-F238E27FC236}">
                <a16:creationId xmlns:a16="http://schemas.microsoft.com/office/drawing/2014/main" id="{2C20D868-C2DB-471E-8447-7E94CED769C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BE4BA42-A0DE-4E10-BBE6-5E8BFC575869}"/>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pPr>
              <a:defRPr/>
            </a:pPr>
            <a:fld id="{8346FE98-E278-4A06-A176-BE914718C2A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png"/><Relationship Id="rId7" Type="http://schemas.openxmlformats.org/officeDocument/2006/relationships/diagramQuickStyle" Target="../diagrams/quickStyle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hyperlink" Target="https://www.researchgate.net/publication/329766735_Practical_Guidance_for_Involving_Stakeholders_in_Health_Research" TargetMode="External"/><Relationship Id="rId3" Type="http://schemas.openxmlformats.org/officeDocument/2006/relationships/image" Target="../media/image2.png"/><Relationship Id="rId7" Type="http://schemas.openxmlformats.org/officeDocument/2006/relationships/hyperlink" Target="https://doi.org/10.1186/s12961-018-0337-6"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doi.org/10.1186/s13012-014-0172-2" TargetMode="External"/><Relationship Id="rId5" Type="http://schemas.openxmlformats.org/officeDocument/2006/relationships/hyperlink" Target="https://pubmed.ncbi.nlm.nih.gov/16557505"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a:extLst>
              <a:ext uri="{FF2B5EF4-FFF2-40B4-BE49-F238E27FC236}">
                <a16:creationId xmlns:a16="http://schemas.microsoft.com/office/drawing/2014/main" id="{EACBDE67-F1A4-49B7-B677-B43230B4D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0004" y="3342524"/>
            <a:ext cx="3315279" cy="2281750"/>
          </a:xfrm>
          <a:prstGeom prst="rect">
            <a:avLst/>
          </a:prstGeom>
          <a:noFill/>
          <a:ln>
            <a:noFill/>
          </a:ln>
          <a:effectLst/>
          <a:extLst>
            <a:ext uri="{909E8E84-426E-40DD-AFC4-6F175D3DCCD1}">
              <a14:hiddenFill xmlns:a14="http://schemas.microsoft.com/office/drawing/2010/main">
                <a:solidFill>
                  <a:srgbClr val="333399"/>
                </a:solidFill>
              </a14:hiddenFill>
            </a:ext>
            <a:ext uri="{91240B29-F687-4F45-9708-019B960494DF}">
              <a14:hiddenLine xmlns:a14="http://schemas.microsoft.com/office/drawing/2010/main" w="25400"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rgbClr val="000080"/>
                  </a:outerShdw>
                </a:effectLst>
              </a14:hiddenEffects>
            </a:ext>
          </a:extLst>
        </p:spPr>
      </p:pic>
      <p:sp>
        <p:nvSpPr>
          <p:cNvPr id="3075" name="Slide Number Placeholder 2">
            <a:extLst>
              <a:ext uri="{FF2B5EF4-FFF2-40B4-BE49-F238E27FC236}">
                <a16:creationId xmlns:a16="http://schemas.microsoft.com/office/drawing/2014/main" id="{259B4131-A000-4402-B062-A82D01695D0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30B607A-23EF-435A-8068-8BAF927BEA97}" type="slidenum">
              <a:rPr lang="en-US" altLang="en-US" smtClean="0">
                <a:solidFill>
                  <a:srgbClr val="898989"/>
                </a:solidFill>
              </a:rPr>
              <a:pPr/>
              <a:t>1</a:t>
            </a:fld>
            <a:endParaRPr lang="en-US" altLang="en-US">
              <a:solidFill>
                <a:srgbClr val="898989"/>
              </a:solidFill>
            </a:endParaRPr>
          </a:p>
        </p:txBody>
      </p:sp>
      <p:sp>
        <p:nvSpPr>
          <p:cNvPr id="5" name="Rectangle 4">
            <a:extLst>
              <a:ext uri="{FF2B5EF4-FFF2-40B4-BE49-F238E27FC236}">
                <a16:creationId xmlns:a16="http://schemas.microsoft.com/office/drawing/2014/main" id="{675CBBFD-1DCC-40DD-872A-275BABED2DF8}"/>
              </a:ext>
            </a:extLst>
          </p:cNvPr>
          <p:cNvSpPr/>
          <p:nvPr/>
        </p:nvSpPr>
        <p:spPr>
          <a:xfrm>
            <a:off x="7523163" y="6359525"/>
            <a:ext cx="963612"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3077" name="Picture 8">
            <a:extLst>
              <a:ext uri="{FF2B5EF4-FFF2-40B4-BE49-F238E27FC236}">
                <a16:creationId xmlns:a16="http://schemas.microsoft.com/office/drawing/2014/main" id="{57F05AD1-36F4-4C1D-85CB-63057FDDFFB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27504" y="0"/>
            <a:ext cx="4929150" cy="86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Title 1">
            <a:extLst>
              <a:ext uri="{FF2B5EF4-FFF2-40B4-BE49-F238E27FC236}">
                <a16:creationId xmlns:a16="http://schemas.microsoft.com/office/drawing/2014/main" id="{98A4481B-911D-4D37-AEFF-F2758E9C8CEC}"/>
              </a:ext>
            </a:extLst>
          </p:cNvPr>
          <p:cNvSpPr txBox="1">
            <a:spLocks/>
          </p:cNvSpPr>
          <p:nvPr/>
        </p:nvSpPr>
        <p:spPr bwMode="auto">
          <a:xfrm>
            <a:off x="504247" y="3592034"/>
            <a:ext cx="9144000"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GB" altLang="en-US" sz="3600" b="1" dirty="0">
                <a:solidFill>
                  <a:schemeClr val="accent5">
                    <a:lumMod val="75000"/>
                  </a:schemeClr>
                </a:solidFill>
                <a:latin typeface="Calibri Light" panose="020F0302020204030204" pitchFamily="34" charset="0"/>
              </a:rPr>
              <a:t>Research Week 2026</a:t>
            </a:r>
          </a:p>
          <a:p>
            <a:pPr eaLnBrk="1" hangingPunct="1">
              <a:lnSpc>
                <a:spcPct val="90000"/>
              </a:lnSpc>
            </a:pPr>
            <a:r>
              <a:rPr lang="en-GB" altLang="en-US" sz="2000" b="1" dirty="0">
                <a:solidFill>
                  <a:schemeClr val="accent5">
                    <a:lumMod val="75000"/>
                  </a:schemeClr>
                </a:solidFill>
                <a:latin typeface="Calibri Light" panose="020F0302020204030204" pitchFamily="34" charset="0"/>
              </a:rPr>
              <a:t>Dr Julie Macinnes, ARC KSS Academy</a:t>
            </a:r>
          </a:p>
          <a:p>
            <a:pPr eaLnBrk="1" hangingPunct="1">
              <a:lnSpc>
                <a:spcPct val="90000"/>
              </a:lnSpc>
            </a:pPr>
            <a:r>
              <a:rPr lang="en-GB" altLang="en-US" sz="2000" b="1" dirty="0">
                <a:solidFill>
                  <a:schemeClr val="accent5">
                    <a:lumMod val="75000"/>
                  </a:schemeClr>
                </a:solidFill>
                <a:latin typeface="Calibri Light" panose="020F0302020204030204" pitchFamily="34" charset="0"/>
              </a:rPr>
              <a:t>Lucie Hooper, HIN KSS</a:t>
            </a:r>
          </a:p>
          <a:p>
            <a:pPr eaLnBrk="1" hangingPunct="1">
              <a:lnSpc>
                <a:spcPct val="90000"/>
              </a:lnSpc>
            </a:pPr>
            <a:r>
              <a:rPr lang="en-GB" altLang="en-US" sz="2000" b="1" dirty="0">
                <a:solidFill>
                  <a:schemeClr val="accent5">
                    <a:lumMod val="75000"/>
                  </a:schemeClr>
                </a:solidFill>
                <a:latin typeface="Calibri Light" panose="020F0302020204030204" pitchFamily="34" charset="0"/>
              </a:rPr>
              <a:t>Beth Flowers, ARC KSS Academy</a:t>
            </a:r>
          </a:p>
        </p:txBody>
      </p:sp>
      <p:sp>
        <p:nvSpPr>
          <p:cNvPr id="3080" name="TextBox 1">
            <a:extLst>
              <a:ext uri="{FF2B5EF4-FFF2-40B4-BE49-F238E27FC236}">
                <a16:creationId xmlns:a16="http://schemas.microsoft.com/office/drawing/2014/main" id="{BB14BB81-D619-4C25-8BAE-4AE32987F224}"/>
              </a:ext>
            </a:extLst>
          </p:cNvPr>
          <p:cNvSpPr txBox="1">
            <a:spLocks noChangeArrowheads="1"/>
          </p:cNvSpPr>
          <p:nvPr/>
        </p:nvSpPr>
        <p:spPr bwMode="auto">
          <a:xfrm>
            <a:off x="96939" y="1740560"/>
            <a:ext cx="88965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GB" altLang="en-US" sz="3600" b="1" dirty="0">
                <a:solidFill>
                  <a:schemeClr val="accent5">
                    <a:lumMod val="75000"/>
                  </a:schemeClr>
                </a:solidFill>
              </a:rPr>
              <a:t>NIHR ARC KSS </a:t>
            </a:r>
          </a:p>
          <a:p>
            <a:pPr algn="ctr" eaLnBrk="1" hangingPunct="1"/>
            <a:r>
              <a:rPr lang="en-GB" altLang="en-US" sz="3600" b="1" dirty="0">
                <a:solidFill>
                  <a:schemeClr val="accent5">
                    <a:lumMod val="75000"/>
                  </a:schemeClr>
                </a:solidFill>
              </a:rPr>
              <a:t>Knowledge Mobilisation (KM)</a:t>
            </a:r>
          </a:p>
        </p:txBody>
      </p:sp>
      <p:pic>
        <p:nvPicPr>
          <p:cNvPr id="9" name="Picture 8">
            <a:extLst>
              <a:ext uri="{FF2B5EF4-FFF2-40B4-BE49-F238E27FC236}">
                <a16:creationId xmlns:a16="http://schemas.microsoft.com/office/drawing/2014/main" id="{98CEAFAA-2A6A-3B78-21A5-8BD1BEA575F9}"/>
              </a:ext>
            </a:extLst>
          </p:cNvPr>
          <p:cNvPicPr>
            <a:picLocks noChangeAspect="1"/>
          </p:cNvPicPr>
          <p:nvPr/>
        </p:nvPicPr>
        <p:blipFill>
          <a:blip r:embed="rId5"/>
          <a:stretch>
            <a:fillRect/>
          </a:stretch>
        </p:blipFill>
        <p:spPr>
          <a:xfrm>
            <a:off x="151317" y="110282"/>
            <a:ext cx="3311562" cy="6231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A6E51-C16B-3FC4-9C8B-389A5446A39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EEACB1D-24F1-FCF7-D099-626547611454}"/>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46BEC955-C686-0017-13BF-58A295DD8D21}"/>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F1B89D63-613F-07D7-9F63-308903EC395D}"/>
              </a:ext>
            </a:extLst>
          </p:cNvPr>
          <p:cNvSpPr>
            <a:spLocks noGrp="1"/>
          </p:cNvSpPr>
          <p:nvPr>
            <p:ph type="title"/>
          </p:nvPr>
        </p:nvSpPr>
        <p:spPr>
          <a:xfrm>
            <a:off x="628650" y="616744"/>
            <a:ext cx="7886700" cy="1325563"/>
          </a:xfrm>
        </p:spPr>
        <p:txBody>
          <a:bodyPr/>
          <a:lstStyle/>
          <a:p>
            <a:pPr algn="ctr"/>
            <a:r>
              <a:rPr lang="en-US" sz="4000" b="1" dirty="0"/>
              <a:t>What is Knowledge </a:t>
            </a:r>
            <a:r>
              <a:rPr lang="en-US" sz="4000" b="1" dirty="0" err="1"/>
              <a:t>Mobilisation</a:t>
            </a:r>
            <a:r>
              <a:rPr lang="en-US" sz="4000" b="1" dirty="0"/>
              <a:t>?</a:t>
            </a:r>
          </a:p>
        </p:txBody>
      </p:sp>
      <p:sp>
        <p:nvSpPr>
          <p:cNvPr id="4" name="Content Placeholder 3">
            <a:extLst>
              <a:ext uri="{FF2B5EF4-FFF2-40B4-BE49-F238E27FC236}">
                <a16:creationId xmlns:a16="http://schemas.microsoft.com/office/drawing/2014/main" id="{9992D1B4-70A4-64FF-D466-BEF32009271C}"/>
              </a:ext>
            </a:extLst>
          </p:cNvPr>
          <p:cNvSpPr>
            <a:spLocks noGrp="1"/>
          </p:cNvSpPr>
          <p:nvPr>
            <p:ph idx="1"/>
          </p:nvPr>
        </p:nvSpPr>
        <p:spPr>
          <a:xfrm>
            <a:off x="478917" y="1889918"/>
            <a:ext cx="8186166" cy="4351338"/>
          </a:xfrm>
        </p:spPr>
        <p:txBody>
          <a:bodyPr/>
          <a:lstStyle/>
          <a:p>
            <a:pPr marL="0" indent="0">
              <a:lnSpc>
                <a:spcPct val="100000"/>
              </a:lnSpc>
              <a:spcBef>
                <a:spcPts val="0"/>
              </a:spcBef>
              <a:buNone/>
            </a:pPr>
            <a:r>
              <a:rPr lang="en-GB" sz="2400" kern="100" dirty="0">
                <a:effectLst/>
                <a:ea typeface="Aptos" panose="020B0004020202020204" pitchFamily="34" charset="0"/>
                <a:cs typeface="Times New Roman" panose="02020603050405020304" pitchFamily="18" charset="0"/>
              </a:rPr>
              <a:t>Knowledge mobilisation is NOT research (although it uses some of the same skills and methods) </a:t>
            </a:r>
          </a:p>
          <a:p>
            <a:pPr>
              <a:lnSpc>
                <a:spcPct val="100000"/>
              </a:lnSpc>
              <a:spcBef>
                <a:spcPts val="0"/>
              </a:spcBef>
            </a:pPr>
            <a:endParaRPr lang="en-GB" sz="2400" kern="100" dirty="0">
              <a:ea typeface="Aptos" panose="020B0004020202020204" pitchFamily="34" charset="0"/>
              <a:cs typeface="Times New Roman" panose="02020603050405020304" pitchFamily="18" charset="0"/>
            </a:endParaRPr>
          </a:p>
          <a:p>
            <a:pPr marL="0" indent="0">
              <a:lnSpc>
                <a:spcPct val="100000"/>
              </a:lnSpc>
              <a:spcBef>
                <a:spcPts val="0"/>
              </a:spcBef>
              <a:buNone/>
            </a:pPr>
            <a:r>
              <a:rPr lang="en-GB" sz="2400" kern="100" dirty="0">
                <a:ea typeface="Aptos" panose="020B0004020202020204" pitchFamily="34" charset="0"/>
                <a:cs typeface="Times New Roman" panose="02020603050405020304" pitchFamily="18" charset="0"/>
              </a:rPr>
              <a:t>I</a:t>
            </a:r>
            <a:r>
              <a:rPr lang="en-GB" sz="2400" kern="100" dirty="0">
                <a:effectLst/>
                <a:ea typeface="Aptos" panose="020B0004020202020204" pitchFamily="34" charset="0"/>
                <a:cs typeface="Times New Roman" panose="02020603050405020304" pitchFamily="18" charset="0"/>
              </a:rPr>
              <a:t>t is about getting the right information (including research and other sources of evidence), at the right time, to the right people, in the right way, to achieve better outcomes for patients</a:t>
            </a:r>
          </a:p>
          <a:p>
            <a:pPr>
              <a:lnSpc>
                <a:spcPct val="100000"/>
              </a:lnSpc>
              <a:spcBef>
                <a:spcPts val="0"/>
              </a:spcBef>
            </a:pPr>
            <a:endParaRPr lang="en-GB" sz="2400" kern="100" dirty="0">
              <a:effectLst/>
              <a:ea typeface="Aptos" panose="020B0004020202020204" pitchFamily="34" charset="0"/>
              <a:cs typeface="Times New Roman" panose="02020603050405020304" pitchFamily="18" charset="0"/>
            </a:endParaRPr>
          </a:p>
          <a:p>
            <a:pPr marL="0" indent="0">
              <a:lnSpc>
                <a:spcPct val="100000"/>
              </a:lnSpc>
              <a:spcBef>
                <a:spcPts val="0"/>
              </a:spcBef>
              <a:buNone/>
            </a:pPr>
            <a:r>
              <a:rPr lang="en-GB" sz="2400" kern="100" dirty="0">
                <a:effectLst/>
                <a:ea typeface="Aptos" panose="020B0004020202020204" pitchFamily="34" charset="0"/>
                <a:cs typeface="Times New Roman" panose="02020603050405020304" pitchFamily="18" charset="0"/>
              </a:rPr>
              <a:t>It has similarities with quality improvement (QI) but aims to produce more generalisable outputs (outside the local context) and explores the processes of implementation in more detail </a:t>
            </a:r>
          </a:p>
          <a:p>
            <a:pPr marL="0" indent="0">
              <a:buNone/>
            </a:pPr>
            <a:endParaRPr lang="en-US" dirty="0"/>
          </a:p>
        </p:txBody>
      </p:sp>
    </p:spTree>
    <p:extLst>
      <p:ext uri="{BB962C8B-B14F-4D97-AF65-F5344CB8AC3E}">
        <p14:creationId xmlns:p14="http://schemas.microsoft.com/office/powerpoint/2010/main" val="400333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CB66B-1566-7E7A-1E9C-A3536E33145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10460DA-5563-01F8-E99D-5E029A6692AB}"/>
              </a:ext>
            </a:extLst>
          </p:cNvPr>
          <p:cNvPicPr>
            <a:picLocks noChangeAspect="1"/>
          </p:cNvPicPr>
          <p:nvPr/>
        </p:nvPicPr>
        <p:blipFill>
          <a:blip r:embed="rId3"/>
          <a:stretch>
            <a:fillRect/>
          </a:stretch>
        </p:blipFill>
        <p:spPr>
          <a:xfrm>
            <a:off x="4981828" y="54083"/>
            <a:ext cx="4067977" cy="712810"/>
          </a:xfrm>
          <a:prstGeom prst="rect">
            <a:avLst/>
          </a:prstGeom>
        </p:spPr>
      </p:pic>
      <p:sp>
        <p:nvSpPr>
          <p:cNvPr id="20" name="Title 1">
            <a:extLst>
              <a:ext uri="{FF2B5EF4-FFF2-40B4-BE49-F238E27FC236}">
                <a16:creationId xmlns:a16="http://schemas.microsoft.com/office/drawing/2014/main" id="{BAD78019-FA14-D6CD-4569-AB3ADC5D7DC1}"/>
              </a:ext>
            </a:extLst>
          </p:cNvPr>
          <p:cNvSpPr txBox="1">
            <a:spLocks/>
          </p:cNvSpPr>
          <p:nvPr/>
        </p:nvSpPr>
        <p:spPr bwMode="auto">
          <a:xfrm>
            <a:off x="202702" y="571706"/>
            <a:ext cx="8847104" cy="104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spcBef>
                <a:spcPct val="0"/>
              </a:spcBef>
              <a:buFontTx/>
              <a:buNone/>
            </a:pPr>
            <a:r>
              <a:rPr lang="en-GB" altLang="en-US" sz="3200" b="1" dirty="0">
                <a:latin typeface="Calibri Light" panose="020F0302020204030204" pitchFamily="34" charset="0"/>
              </a:rPr>
              <a:t>The Pathway to Informing Better Decisions for Care</a:t>
            </a:r>
          </a:p>
        </p:txBody>
      </p:sp>
      <p:pic>
        <p:nvPicPr>
          <p:cNvPr id="3" name="Picture 2">
            <a:extLst>
              <a:ext uri="{FF2B5EF4-FFF2-40B4-BE49-F238E27FC236}">
                <a16:creationId xmlns:a16="http://schemas.microsoft.com/office/drawing/2014/main" id="{A5305126-FFA2-4D0B-C1D1-591BEBEF8DC5}"/>
              </a:ext>
            </a:extLst>
          </p:cNvPr>
          <p:cNvPicPr>
            <a:picLocks noChangeAspect="1"/>
          </p:cNvPicPr>
          <p:nvPr/>
        </p:nvPicPr>
        <p:blipFill>
          <a:blip r:embed="rId4"/>
          <a:stretch>
            <a:fillRect/>
          </a:stretch>
        </p:blipFill>
        <p:spPr>
          <a:xfrm>
            <a:off x="151317" y="110282"/>
            <a:ext cx="3311562" cy="623143"/>
          </a:xfrm>
          <a:prstGeom prst="rect">
            <a:avLst/>
          </a:prstGeom>
        </p:spPr>
      </p:pic>
      <p:pic>
        <p:nvPicPr>
          <p:cNvPr id="5" name="Picture 4">
            <a:extLst>
              <a:ext uri="{FF2B5EF4-FFF2-40B4-BE49-F238E27FC236}">
                <a16:creationId xmlns:a16="http://schemas.microsoft.com/office/drawing/2014/main" id="{3CF8C781-4D8A-7C47-88C0-FB0988175962}"/>
              </a:ext>
            </a:extLst>
          </p:cNvPr>
          <p:cNvPicPr>
            <a:picLocks noChangeAspect="1"/>
          </p:cNvPicPr>
          <p:nvPr/>
        </p:nvPicPr>
        <p:blipFill>
          <a:blip r:embed="rId5"/>
          <a:stretch>
            <a:fillRect/>
          </a:stretch>
        </p:blipFill>
        <p:spPr>
          <a:xfrm>
            <a:off x="202702" y="1425297"/>
            <a:ext cx="8546166" cy="4961216"/>
          </a:xfrm>
          <a:prstGeom prst="rect">
            <a:avLst/>
          </a:prstGeom>
        </p:spPr>
      </p:pic>
    </p:spTree>
    <p:extLst>
      <p:ext uri="{BB962C8B-B14F-4D97-AF65-F5344CB8AC3E}">
        <p14:creationId xmlns:p14="http://schemas.microsoft.com/office/powerpoint/2010/main" val="148853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066FD-980E-9A5B-9AB2-C515D33C5A8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E815CDD-23C6-7B42-396F-0660BD494B75}"/>
              </a:ext>
            </a:extLst>
          </p:cNvPr>
          <p:cNvPicPr>
            <a:picLocks noChangeAspect="1"/>
          </p:cNvPicPr>
          <p:nvPr/>
        </p:nvPicPr>
        <p:blipFill>
          <a:blip r:embed="rId3"/>
          <a:stretch>
            <a:fillRect/>
          </a:stretch>
        </p:blipFill>
        <p:spPr>
          <a:xfrm>
            <a:off x="4924706" y="110282"/>
            <a:ext cx="4067977" cy="712810"/>
          </a:xfrm>
          <a:prstGeom prst="rect">
            <a:avLst/>
          </a:prstGeom>
        </p:spPr>
      </p:pic>
      <p:pic>
        <p:nvPicPr>
          <p:cNvPr id="3" name="Picture 2">
            <a:extLst>
              <a:ext uri="{FF2B5EF4-FFF2-40B4-BE49-F238E27FC236}">
                <a16:creationId xmlns:a16="http://schemas.microsoft.com/office/drawing/2014/main" id="{C46E07B4-1A3A-B919-4981-2E2A8D522AC2}"/>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88124AC7-1B8E-FCB1-61CE-45C792B2B716}"/>
              </a:ext>
            </a:extLst>
          </p:cNvPr>
          <p:cNvSpPr>
            <a:spLocks noGrp="1"/>
          </p:cNvSpPr>
          <p:nvPr>
            <p:ph type="title"/>
          </p:nvPr>
        </p:nvSpPr>
        <p:spPr>
          <a:xfrm>
            <a:off x="979004" y="616744"/>
            <a:ext cx="7886700" cy="1325563"/>
          </a:xfrm>
        </p:spPr>
        <p:txBody>
          <a:bodyPr/>
          <a:lstStyle/>
          <a:p>
            <a:pPr algn="ctr"/>
            <a:r>
              <a:rPr lang="en-US" sz="4000" b="1" dirty="0"/>
              <a:t>How to </a:t>
            </a:r>
            <a:r>
              <a:rPr lang="en-US" sz="4000" b="1" dirty="0" err="1"/>
              <a:t>mobilise</a:t>
            </a:r>
            <a:r>
              <a:rPr lang="en-US" sz="4000" b="1" dirty="0"/>
              <a:t> knowledge?</a:t>
            </a:r>
          </a:p>
        </p:txBody>
      </p:sp>
      <p:sp>
        <p:nvSpPr>
          <p:cNvPr id="4" name="Content Placeholder 3">
            <a:extLst>
              <a:ext uri="{FF2B5EF4-FFF2-40B4-BE49-F238E27FC236}">
                <a16:creationId xmlns:a16="http://schemas.microsoft.com/office/drawing/2014/main" id="{03476991-21F2-741B-3476-A038114752FE}"/>
              </a:ext>
            </a:extLst>
          </p:cNvPr>
          <p:cNvSpPr>
            <a:spLocks noGrp="1"/>
          </p:cNvSpPr>
          <p:nvPr>
            <p:ph idx="1"/>
          </p:nvPr>
        </p:nvSpPr>
        <p:spPr>
          <a:xfrm>
            <a:off x="278296" y="1825625"/>
            <a:ext cx="8587408" cy="4826966"/>
          </a:xfrm>
        </p:spPr>
        <p:txBody>
          <a:bodyPr/>
          <a:lstStyle/>
          <a:p>
            <a:pPr>
              <a:lnSpc>
                <a:spcPct val="100000"/>
              </a:lnSpc>
              <a:buNone/>
            </a:pPr>
            <a:r>
              <a:rPr lang="en-GB" sz="2400" b="1" kern="100" dirty="0">
                <a:effectLst/>
                <a:ea typeface="Aptos" panose="020B0004020202020204" pitchFamily="34" charset="0"/>
                <a:cs typeface="Times New Roman" panose="02020603050405020304" pitchFamily="18" charset="0"/>
              </a:rPr>
              <a:t>It involves:</a:t>
            </a:r>
          </a:p>
          <a:p>
            <a:pPr>
              <a:lnSpc>
                <a:spcPct val="100000"/>
              </a:lnSpc>
              <a:buFont typeface="Wingdings" pitchFamily="2" charset="2"/>
              <a:buChar char="ü"/>
            </a:pPr>
            <a:r>
              <a:rPr lang="en-GB" sz="2400" kern="100" dirty="0">
                <a:ea typeface="Aptos" panose="020B0004020202020204" pitchFamily="34" charset="0"/>
                <a:cs typeface="Times New Roman" panose="02020603050405020304" pitchFamily="18" charset="0"/>
              </a:rPr>
              <a:t>I</a:t>
            </a:r>
            <a:r>
              <a:rPr lang="en-GB" sz="2400" kern="100" dirty="0">
                <a:effectLst/>
                <a:ea typeface="Aptos" panose="020B0004020202020204" pitchFamily="34" charset="0"/>
                <a:cs typeface="Times New Roman" panose="02020603050405020304" pitchFamily="18" charset="0"/>
              </a:rPr>
              <a:t>dentifying the knowledge/evidence to be ‘mobilised’ and identifying the knowledge-practice gap </a:t>
            </a:r>
          </a:p>
          <a:p>
            <a:pPr>
              <a:lnSpc>
                <a:spcPct val="100000"/>
              </a:lnSpc>
              <a:buFont typeface="Wingdings" pitchFamily="2" charset="2"/>
              <a:buChar char="ü"/>
            </a:pPr>
            <a:r>
              <a:rPr lang="en-GB" sz="2400" kern="100" dirty="0">
                <a:ea typeface="Aptos" panose="020B0004020202020204" pitchFamily="34" charset="0"/>
                <a:cs typeface="Times New Roman" panose="02020603050405020304" pitchFamily="18" charset="0"/>
              </a:rPr>
              <a:t>A</a:t>
            </a:r>
            <a:r>
              <a:rPr lang="en-GB" sz="2400" kern="100" dirty="0">
                <a:effectLst/>
                <a:ea typeface="Aptos" panose="020B0004020202020204" pitchFamily="34" charset="0"/>
                <a:cs typeface="Times New Roman" panose="02020603050405020304" pitchFamily="18" charset="0"/>
              </a:rPr>
              <a:t>dapting that knowledge to local contexts and organisations</a:t>
            </a:r>
          </a:p>
          <a:p>
            <a:pPr>
              <a:lnSpc>
                <a:spcPct val="100000"/>
              </a:lnSpc>
              <a:buFont typeface="Wingdings" pitchFamily="2" charset="2"/>
              <a:buChar char="ü"/>
            </a:pPr>
            <a:r>
              <a:rPr lang="en-GB" sz="2400" kern="100" dirty="0">
                <a:effectLst/>
                <a:ea typeface="Aptos" panose="020B0004020202020204" pitchFamily="34" charset="0"/>
                <a:cs typeface="Times New Roman" panose="02020603050405020304" pitchFamily="18" charset="0"/>
              </a:rPr>
              <a:t>Implementing</a:t>
            </a:r>
            <a:r>
              <a:rPr lang="en-GB" sz="2400" kern="100" dirty="0">
                <a:ea typeface="Aptos" panose="020B0004020202020204" pitchFamily="34" charset="0"/>
                <a:cs typeface="Times New Roman" panose="02020603050405020304" pitchFamily="18" charset="0"/>
              </a:rPr>
              <a:t> knowledge and i</a:t>
            </a:r>
            <a:r>
              <a:rPr lang="en-GB" sz="2400" kern="100" dirty="0">
                <a:effectLst/>
                <a:ea typeface="Aptos" panose="020B0004020202020204" pitchFamily="34" charset="0"/>
                <a:cs typeface="Times New Roman" panose="02020603050405020304" pitchFamily="18" charset="0"/>
              </a:rPr>
              <a:t>dentifying the barriers and facilitators to  implementation </a:t>
            </a:r>
          </a:p>
          <a:p>
            <a:pPr>
              <a:lnSpc>
                <a:spcPct val="100000"/>
              </a:lnSpc>
              <a:buFont typeface="Wingdings" pitchFamily="2" charset="2"/>
              <a:buChar char="ü"/>
            </a:pPr>
            <a:r>
              <a:rPr lang="en-GB" sz="2400" kern="100" dirty="0">
                <a:ea typeface="Aptos" panose="020B0004020202020204" pitchFamily="34" charset="0"/>
                <a:cs typeface="Times New Roman" panose="02020603050405020304" pitchFamily="18" charset="0"/>
              </a:rPr>
              <a:t>Measuring </a:t>
            </a:r>
            <a:r>
              <a:rPr lang="en-GB" sz="2400" kern="100" dirty="0">
                <a:effectLst/>
                <a:ea typeface="Aptos" panose="020B0004020202020204" pitchFamily="34" charset="0"/>
                <a:cs typeface="Times New Roman" panose="02020603050405020304" pitchFamily="18" charset="0"/>
              </a:rPr>
              <a:t>what is being achieved (outcomes) and how (process)</a:t>
            </a:r>
          </a:p>
          <a:p>
            <a:pPr>
              <a:lnSpc>
                <a:spcPct val="100000"/>
              </a:lnSpc>
              <a:buFont typeface="Wingdings" pitchFamily="2" charset="2"/>
              <a:buChar char="ü"/>
            </a:pPr>
            <a:r>
              <a:rPr lang="en-GB" sz="2400" kern="100" dirty="0">
                <a:effectLst/>
                <a:ea typeface="Aptos" panose="020B0004020202020204" pitchFamily="34" charset="0"/>
                <a:cs typeface="Times New Roman" panose="02020603050405020304" pitchFamily="18" charset="0"/>
              </a:rPr>
              <a:t>Ensuring knowledge is still being used in the medium and long-term (sustainability) </a:t>
            </a:r>
          </a:p>
          <a:p>
            <a:pPr algn="ctr">
              <a:lnSpc>
                <a:spcPct val="100000"/>
              </a:lnSpc>
              <a:buNone/>
            </a:pPr>
            <a:r>
              <a:rPr lang="en-GB" sz="2400" b="1" kern="100" dirty="0">
                <a:effectLst/>
                <a:ea typeface="Aptos" panose="020B0004020202020204" pitchFamily="34" charset="0"/>
                <a:cs typeface="Times New Roman" panose="02020603050405020304" pitchFamily="18" charset="0"/>
              </a:rPr>
              <a:t>Engagement with staff and teams is the hallmark of good knowledge mobilisation</a:t>
            </a:r>
          </a:p>
          <a:p>
            <a:endParaRPr lang="en-US" dirty="0"/>
          </a:p>
        </p:txBody>
      </p:sp>
    </p:spTree>
    <p:extLst>
      <p:ext uri="{BB962C8B-B14F-4D97-AF65-F5344CB8AC3E}">
        <p14:creationId xmlns:p14="http://schemas.microsoft.com/office/powerpoint/2010/main" val="112674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80888-E71A-E514-31A2-D2E9FBA5713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8A64709-31F9-CC89-7A0B-FDAC197F84F0}"/>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9D5B8E1B-A3D5-B165-5EC3-5CA00EE21711}"/>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BE733CF9-E577-7E58-5512-92533C72FD2C}"/>
              </a:ext>
            </a:extLst>
          </p:cNvPr>
          <p:cNvSpPr>
            <a:spLocks noGrp="1"/>
          </p:cNvSpPr>
          <p:nvPr>
            <p:ph type="title"/>
          </p:nvPr>
        </p:nvSpPr>
        <p:spPr>
          <a:xfrm>
            <a:off x="151317" y="766893"/>
            <a:ext cx="8841366" cy="1325563"/>
          </a:xfrm>
        </p:spPr>
        <p:txBody>
          <a:bodyPr/>
          <a:lstStyle/>
          <a:p>
            <a:pPr algn="ctr"/>
            <a:r>
              <a:rPr lang="en-US" sz="4000" b="1" dirty="0"/>
              <a:t>Introducing the Knowledge to Action (</a:t>
            </a:r>
            <a:r>
              <a:rPr lang="en-US" sz="3600" b="1" dirty="0"/>
              <a:t>K2A</a:t>
            </a:r>
            <a:r>
              <a:rPr lang="en-US" sz="4000" b="1" dirty="0"/>
              <a:t>) Framework (Graham, 2006) </a:t>
            </a:r>
          </a:p>
        </p:txBody>
      </p:sp>
      <p:pic>
        <p:nvPicPr>
          <p:cNvPr id="6" name="Content Placeholder 5" descr="A diagram of knowledge in a circle&#10;&#10;AI-generated content may be incorrect.">
            <a:extLst>
              <a:ext uri="{FF2B5EF4-FFF2-40B4-BE49-F238E27FC236}">
                <a16:creationId xmlns:a16="http://schemas.microsoft.com/office/drawing/2014/main" id="{AAFE9583-E235-023B-146A-13A9077971A9}"/>
              </a:ext>
            </a:extLst>
          </p:cNvPr>
          <p:cNvPicPr>
            <a:picLocks noGrp="1" noChangeAspect="1"/>
          </p:cNvPicPr>
          <p:nvPr>
            <p:ph idx="1"/>
          </p:nvPr>
        </p:nvPicPr>
        <p:blipFill>
          <a:blip r:embed="rId5"/>
          <a:stretch>
            <a:fillRect/>
          </a:stretch>
        </p:blipFill>
        <p:spPr>
          <a:xfrm>
            <a:off x="1928192" y="1910676"/>
            <a:ext cx="5287616" cy="4837042"/>
          </a:xfrm>
          <a:prstGeom prst="rect">
            <a:avLst/>
          </a:prstGeom>
        </p:spPr>
      </p:pic>
    </p:spTree>
    <p:extLst>
      <p:ext uri="{BB962C8B-B14F-4D97-AF65-F5344CB8AC3E}">
        <p14:creationId xmlns:p14="http://schemas.microsoft.com/office/powerpoint/2010/main" val="2418130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3D23B-1D30-0FDB-AFAF-7A08E09D4EC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23E9C73-2798-D4B5-3B9C-01ADD6DCC923}"/>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799BE389-AD42-9001-EAB0-67067CA6DF03}"/>
              </a:ext>
            </a:extLst>
          </p:cNvPr>
          <p:cNvPicPr>
            <a:picLocks noChangeAspect="1"/>
          </p:cNvPicPr>
          <p:nvPr/>
        </p:nvPicPr>
        <p:blipFill>
          <a:blip r:embed="rId4"/>
          <a:stretch>
            <a:fillRect/>
          </a:stretch>
        </p:blipFill>
        <p:spPr>
          <a:xfrm>
            <a:off x="151317" y="110282"/>
            <a:ext cx="3311562" cy="623143"/>
          </a:xfrm>
          <a:prstGeom prst="rect">
            <a:avLst/>
          </a:prstGeom>
        </p:spPr>
      </p:pic>
      <p:pic>
        <p:nvPicPr>
          <p:cNvPr id="8" name="Content Placeholder 7">
            <a:extLst>
              <a:ext uri="{FF2B5EF4-FFF2-40B4-BE49-F238E27FC236}">
                <a16:creationId xmlns:a16="http://schemas.microsoft.com/office/drawing/2014/main" id="{A0552763-EDC6-0BF6-1DDA-0C9D7FBAE63E}"/>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bwMode="auto">
          <a:xfrm>
            <a:off x="143227" y="993913"/>
            <a:ext cx="8857545" cy="563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837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07D9D-F430-5361-2033-48710D42188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123FFFF-B2C9-03F3-AEBE-2523AA321F11}"/>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7801FFF7-97E4-F4C7-E7F0-F73E0606D4D6}"/>
              </a:ext>
            </a:extLst>
          </p:cNvPr>
          <p:cNvPicPr>
            <a:picLocks noChangeAspect="1"/>
          </p:cNvPicPr>
          <p:nvPr/>
        </p:nvPicPr>
        <p:blipFill>
          <a:blip r:embed="rId4"/>
          <a:stretch>
            <a:fillRect/>
          </a:stretch>
        </p:blipFill>
        <p:spPr>
          <a:xfrm>
            <a:off x="151317" y="110282"/>
            <a:ext cx="3311562" cy="623143"/>
          </a:xfrm>
          <a:prstGeom prst="rect">
            <a:avLst/>
          </a:prstGeom>
        </p:spPr>
      </p:pic>
      <p:sp>
        <p:nvSpPr>
          <p:cNvPr id="4" name="Title 3">
            <a:extLst>
              <a:ext uri="{FF2B5EF4-FFF2-40B4-BE49-F238E27FC236}">
                <a16:creationId xmlns:a16="http://schemas.microsoft.com/office/drawing/2014/main" id="{AAEB7C0F-A58E-6A2F-C634-2D51869103BF}"/>
              </a:ext>
            </a:extLst>
          </p:cNvPr>
          <p:cNvSpPr>
            <a:spLocks noGrp="1"/>
          </p:cNvSpPr>
          <p:nvPr>
            <p:ph type="title"/>
          </p:nvPr>
        </p:nvSpPr>
        <p:spPr>
          <a:xfrm>
            <a:off x="291549" y="883362"/>
            <a:ext cx="7886700" cy="712810"/>
          </a:xfrm>
        </p:spPr>
        <p:txBody>
          <a:bodyPr/>
          <a:lstStyle/>
          <a:p>
            <a:pPr algn="ctr"/>
            <a:r>
              <a:rPr lang="en-US" sz="4000" b="1" dirty="0"/>
              <a:t>Engaging Stakeholders – Who?</a:t>
            </a:r>
          </a:p>
        </p:txBody>
      </p:sp>
      <p:sp>
        <p:nvSpPr>
          <p:cNvPr id="5" name="Content Placeholder 4">
            <a:extLst>
              <a:ext uri="{FF2B5EF4-FFF2-40B4-BE49-F238E27FC236}">
                <a16:creationId xmlns:a16="http://schemas.microsoft.com/office/drawing/2014/main" id="{C75A9AA8-ACA0-5393-0D72-77F1DE2E7BD3}"/>
              </a:ext>
            </a:extLst>
          </p:cNvPr>
          <p:cNvSpPr>
            <a:spLocks noGrp="1"/>
          </p:cNvSpPr>
          <p:nvPr>
            <p:ph idx="1"/>
          </p:nvPr>
        </p:nvSpPr>
        <p:spPr>
          <a:xfrm>
            <a:off x="291549" y="1746110"/>
            <a:ext cx="8435836" cy="5111889"/>
          </a:xfrm>
        </p:spPr>
        <p:txBody>
          <a:bodyPr/>
          <a:lstStyle/>
          <a:p>
            <a:pPr marL="0" indent="0">
              <a:buNone/>
            </a:pPr>
            <a:r>
              <a:rPr lang="en-GB" sz="2000" i="1" dirty="0"/>
              <a:t>“An iterative process of actively soliciting the knowledge, experience, judgment and values of individuals selected to represent a broad range of direct interests in a particular issue”							</a:t>
            </a:r>
            <a:r>
              <a:rPr lang="en-GB" dirty="0"/>
              <a:t>(Boaz, 2018)</a:t>
            </a:r>
          </a:p>
          <a:p>
            <a:pPr marL="0" indent="0">
              <a:buNone/>
            </a:pPr>
            <a:endParaRPr lang="en-US" dirty="0"/>
          </a:p>
          <a:p>
            <a:pPr marL="0" indent="0">
              <a:buNone/>
            </a:pPr>
            <a:r>
              <a:rPr lang="en-US" b="1" dirty="0"/>
              <a:t>Who? </a:t>
            </a:r>
            <a:r>
              <a:rPr lang="en-US" dirty="0"/>
              <a:t>						</a:t>
            </a:r>
          </a:p>
          <a:p>
            <a:pPr marL="0" indent="0">
              <a:buNone/>
            </a:pPr>
            <a:r>
              <a:rPr lang="en-GB" b="1" dirty="0"/>
              <a:t>P</a:t>
            </a:r>
            <a:r>
              <a:rPr lang="en-GB" dirty="0"/>
              <a:t>atients and the public (PPI) </a:t>
            </a:r>
          </a:p>
          <a:p>
            <a:pPr marL="0" indent="0">
              <a:buNone/>
            </a:pPr>
            <a:r>
              <a:rPr lang="en-GB" b="1" dirty="0"/>
              <a:t>P</a:t>
            </a:r>
            <a:r>
              <a:rPr lang="en-GB" dirty="0"/>
              <a:t>roviders (health and social care; voluntary, community and social enterprise (VCSE) organisations)</a:t>
            </a:r>
          </a:p>
          <a:p>
            <a:pPr marL="0" indent="0">
              <a:buNone/>
            </a:pPr>
            <a:r>
              <a:rPr lang="en-GB" b="1" dirty="0"/>
              <a:t>P</a:t>
            </a:r>
            <a:r>
              <a:rPr lang="en-GB" dirty="0"/>
              <a:t>urchasers (service commissioners), </a:t>
            </a:r>
          </a:p>
          <a:p>
            <a:pPr marL="0" indent="0">
              <a:buNone/>
            </a:pPr>
            <a:r>
              <a:rPr lang="en-GB" b="1" dirty="0"/>
              <a:t>P</a:t>
            </a:r>
            <a:r>
              <a:rPr lang="en-GB" dirty="0"/>
              <a:t>ayers (</a:t>
            </a:r>
            <a:r>
              <a:rPr lang="en-GB" dirty="0" err="1"/>
              <a:t>e.g</a:t>
            </a:r>
            <a:r>
              <a:rPr lang="en-GB" dirty="0"/>
              <a:t> insurance companies)</a:t>
            </a:r>
          </a:p>
          <a:p>
            <a:pPr marL="0" indent="0">
              <a:buNone/>
            </a:pPr>
            <a:r>
              <a:rPr lang="en-GB" b="1" dirty="0"/>
              <a:t>P</a:t>
            </a:r>
            <a:r>
              <a:rPr lang="en-GB" dirty="0"/>
              <a:t>olicy-makers </a:t>
            </a:r>
          </a:p>
          <a:p>
            <a:pPr marL="0" indent="0">
              <a:buNone/>
            </a:pPr>
            <a:r>
              <a:rPr lang="en-GB" b="1" dirty="0"/>
              <a:t>P</a:t>
            </a:r>
            <a:r>
              <a:rPr lang="en-GB" dirty="0"/>
              <a:t>roduct makers (</a:t>
            </a:r>
            <a:r>
              <a:rPr lang="en-GB" dirty="0" err="1"/>
              <a:t>e.g</a:t>
            </a:r>
            <a:r>
              <a:rPr lang="en-GB" dirty="0"/>
              <a:t> technology companies)</a:t>
            </a:r>
          </a:p>
          <a:p>
            <a:pPr marL="0" indent="0">
              <a:buNone/>
            </a:pPr>
            <a:r>
              <a:rPr lang="en-GB" b="1" dirty="0"/>
              <a:t>P</a:t>
            </a:r>
            <a:r>
              <a:rPr lang="en-GB" dirty="0"/>
              <a:t>rincipal investigators (other KM, QI or researchers)</a:t>
            </a:r>
            <a:endParaRPr lang="en-US" dirty="0"/>
          </a:p>
          <a:p>
            <a:pPr marL="0" indent="0">
              <a:buNone/>
            </a:pPr>
            <a:endParaRPr lang="en-US" dirty="0"/>
          </a:p>
        </p:txBody>
      </p:sp>
    </p:spTree>
    <p:extLst>
      <p:ext uri="{BB962C8B-B14F-4D97-AF65-F5344CB8AC3E}">
        <p14:creationId xmlns:p14="http://schemas.microsoft.com/office/powerpoint/2010/main" val="220695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3F1C4-78FB-6EE3-33C0-6D4A2382A8D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83711B9-21E8-A1EF-0FAC-18F01AA31D4F}"/>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517A7CE1-73F0-DC4D-A130-94B29A3F0EE2}"/>
              </a:ext>
            </a:extLst>
          </p:cNvPr>
          <p:cNvPicPr>
            <a:picLocks noChangeAspect="1"/>
          </p:cNvPicPr>
          <p:nvPr/>
        </p:nvPicPr>
        <p:blipFill>
          <a:blip r:embed="rId4"/>
          <a:stretch>
            <a:fillRect/>
          </a:stretch>
        </p:blipFill>
        <p:spPr>
          <a:xfrm>
            <a:off x="151317" y="110282"/>
            <a:ext cx="3311562" cy="623143"/>
          </a:xfrm>
          <a:prstGeom prst="rect">
            <a:avLst/>
          </a:prstGeom>
        </p:spPr>
      </p:pic>
      <p:sp>
        <p:nvSpPr>
          <p:cNvPr id="4" name="Title 3">
            <a:extLst>
              <a:ext uri="{FF2B5EF4-FFF2-40B4-BE49-F238E27FC236}">
                <a16:creationId xmlns:a16="http://schemas.microsoft.com/office/drawing/2014/main" id="{A6ED91D1-F6D7-5A86-B702-A70A178727DC}"/>
              </a:ext>
            </a:extLst>
          </p:cNvPr>
          <p:cNvSpPr>
            <a:spLocks noGrp="1"/>
          </p:cNvSpPr>
          <p:nvPr>
            <p:ph type="title"/>
          </p:nvPr>
        </p:nvSpPr>
        <p:spPr>
          <a:xfrm>
            <a:off x="416616" y="766893"/>
            <a:ext cx="7886700" cy="1325563"/>
          </a:xfrm>
        </p:spPr>
        <p:txBody>
          <a:bodyPr/>
          <a:lstStyle/>
          <a:p>
            <a:pPr algn="ctr"/>
            <a:r>
              <a:rPr lang="en-US" sz="4000" b="1" dirty="0"/>
              <a:t>Engaging Stakeholders – How?</a:t>
            </a:r>
          </a:p>
        </p:txBody>
      </p:sp>
      <p:sp>
        <p:nvSpPr>
          <p:cNvPr id="5" name="Content Placeholder 4">
            <a:extLst>
              <a:ext uri="{FF2B5EF4-FFF2-40B4-BE49-F238E27FC236}">
                <a16:creationId xmlns:a16="http://schemas.microsoft.com/office/drawing/2014/main" id="{50C44D9B-0910-35EC-11CD-90096044E21C}"/>
              </a:ext>
            </a:extLst>
          </p:cNvPr>
          <p:cNvSpPr>
            <a:spLocks noGrp="1"/>
          </p:cNvSpPr>
          <p:nvPr>
            <p:ph idx="1"/>
          </p:nvPr>
        </p:nvSpPr>
        <p:spPr>
          <a:xfrm>
            <a:off x="291548" y="1746111"/>
            <a:ext cx="8758257" cy="4544962"/>
          </a:xfrm>
        </p:spPr>
        <p:txBody>
          <a:bodyPr/>
          <a:lstStyle/>
          <a:p>
            <a:pPr marL="0" indent="0">
              <a:buNone/>
            </a:pPr>
            <a:endParaRPr lang="en-US" dirty="0"/>
          </a:p>
          <a:p>
            <a:r>
              <a:rPr lang="en-US" b="1" dirty="0"/>
              <a:t>Preparing for the project </a:t>
            </a:r>
            <a:r>
              <a:rPr lang="en-US" dirty="0"/>
              <a:t>– </a:t>
            </a:r>
            <a:r>
              <a:rPr lang="en-US" dirty="0" err="1"/>
              <a:t>e.g</a:t>
            </a:r>
            <a:r>
              <a:rPr lang="en-US" dirty="0"/>
              <a:t> selecting evidence, identifying the knowledge-practice gap </a:t>
            </a:r>
          </a:p>
          <a:p>
            <a:r>
              <a:rPr lang="en-US" b="1" dirty="0"/>
              <a:t>Conducting the project </a:t>
            </a:r>
            <a:r>
              <a:rPr lang="en-US" dirty="0"/>
              <a:t>– </a:t>
            </a:r>
            <a:r>
              <a:rPr lang="en-US" dirty="0" err="1"/>
              <a:t>e.g</a:t>
            </a:r>
            <a:r>
              <a:rPr lang="en-US" dirty="0"/>
              <a:t> Defining the aim/purpose of the project, designing the project, choosing and </a:t>
            </a:r>
            <a:r>
              <a:rPr lang="en-US" dirty="0" err="1"/>
              <a:t>prioritising</a:t>
            </a:r>
            <a:r>
              <a:rPr lang="en-US" dirty="0"/>
              <a:t> relevant outcomes; developing and/or revising project materials, interpreting findings; monitoring process (governance)</a:t>
            </a:r>
          </a:p>
          <a:p>
            <a:r>
              <a:rPr lang="en-US" b="1" dirty="0"/>
              <a:t>Using the outputs of the project </a:t>
            </a:r>
            <a:r>
              <a:rPr lang="en-US" dirty="0"/>
              <a:t>– </a:t>
            </a:r>
            <a:r>
              <a:rPr lang="en-US" dirty="0" err="1"/>
              <a:t>e.g</a:t>
            </a:r>
            <a:r>
              <a:rPr lang="en-US" dirty="0"/>
              <a:t> </a:t>
            </a:r>
            <a:r>
              <a:rPr lang="en-GB" dirty="0"/>
              <a:t>disseminating results, including scale and spread  </a:t>
            </a:r>
          </a:p>
          <a:p>
            <a:pPr marL="0" indent="0">
              <a:buNone/>
            </a:pPr>
            <a:endParaRPr lang="en-GB" dirty="0"/>
          </a:p>
          <a:p>
            <a:pPr marL="0" indent="0">
              <a:buNone/>
            </a:pPr>
            <a:r>
              <a:rPr lang="en-GB" b="1" i="1" dirty="0"/>
              <a:t>Mechanisms</a:t>
            </a:r>
            <a:r>
              <a:rPr lang="en-GB" dirty="0"/>
              <a:t> – </a:t>
            </a:r>
            <a:r>
              <a:rPr lang="en-GB" dirty="0" err="1"/>
              <a:t>e.g</a:t>
            </a:r>
            <a:r>
              <a:rPr lang="en-GB" dirty="0"/>
              <a:t> stakeholders as named collaborators; webinars and/or consensus building workshops; advisory/steering groups.</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43053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E20C7-3357-961C-0368-0DFA5B193EF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F739E27-A5DE-C1FA-E696-58CCAD872962}"/>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1AD3997B-44EB-569B-C534-01DE3F519E94}"/>
              </a:ext>
            </a:extLst>
          </p:cNvPr>
          <p:cNvPicPr>
            <a:picLocks noChangeAspect="1"/>
          </p:cNvPicPr>
          <p:nvPr/>
        </p:nvPicPr>
        <p:blipFill>
          <a:blip r:embed="rId4"/>
          <a:stretch>
            <a:fillRect/>
          </a:stretch>
        </p:blipFill>
        <p:spPr>
          <a:xfrm>
            <a:off x="151317" y="110282"/>
            <a:ext cx="3311562" cy="623143"/>
          </a:xfrm>
          <a:prstGeom prst="rect">
            <a:avLst/>
          </a:prstGeom>
        </p:spPr>
      </p:pic>
      <p:sp>
        <p:nvSpPr>
          <p:cNvPr id="4" name="Title 3">
            <a:extLst>
              <a:ext uri="{FF2B5EF4-FFF2-40B4-BE49-F238E27FC236}">
                <a16:creationId xmlns:a16="http://schemas.microsoft.com/office/drawing/2014/main" id="{35AD263D-3C7D-2C5A-5261-591A2DF3607C}"/>
              </a:ext>
            </a:extLst>
          </p:cNvPr>
          <p:cNvSpPr>
            <a:spLocks noGrp="1"/>
          </p:cNvSpPr>
          <p:nvPr>
            <p:ph type="title"/>
          </p:nvPr>
        </p:nvSpPr>
        <p:spPr>
          <a:xfrm>
            <a:off x="258589" y="1239526"/>
            <a:ext cx="7886700" cy="712811"/>
          </a:xfrm>
        </p:spPr>
        <p:txBody>
          <a:bodyPr/>
          <a:lstStyle/>
          <a:p>
            <a:pPr algn="ctr"/>
            <a:r>
              <a:rPr lang="en-US" sz="4000" b="1" dirty="0"/>
              <a:t>Stakeholder Engagement - levels</a:t>
            </a:r>
          </a:p>
        </p:txBody>
      </p:sp>
      <p:sp>
        <p:nvSpPr>
          <p:cNvPr id="5" name="Content Placeholder 4">
            <a:extLst>
              <a:ext uri="{FF2B5EF4-FFF2-40B4-BE49-F238E27FC236}">
                <a16:creationId xmlns:a16="http://schemas.microsoft.com/office/drawing/2014/main" id="{92EEC4AE-FDA7-01B7-DBFA-6A71C8F7E33C}"/>
              </a:ext>
            </a:extLst>
          </p:cNvPr>
          <p:cNvSpPr>
            <a:spLocks noGrp="1"/>
          </p:cNvSpPr>
          <p:nvPr>
            <p:ph idx="1"/>
          </p:nvPr>
        </p:nvSpPr>
        <p:spPr>
          <a:xfrm>
            <a:off x="291548" y="1746110"/>
            <a:ext cx="8758257" cy="5111889"/>
          </a:xfrm>
        </p:spPr>
        <p:txBody>
          <a:bodyPr/>
          <a:lstStyle/>
          <a:p>
            <a:pPr marL="0" indent="0">
              <a:buNone/>
            </a:pPr>
            <a:endParaRPr lang="en-US" dirty="0"/>
          </a:p>
          <a:p>
            <a:endParaRPr lang="en-US" b="1" dirty="0"/>
          </a:p>
          <a:p>
            <a:endParaRPr lang="en-US" b="1" dirty="0"/>
          </a:p>
          <a:p>
            <a:pPr marL="0" indent="0">
              <a:buNone/>
            </a:pPr>
            <a:endParaRPr lang="en-US" dirty="0"/>
          </a:p>
          <a:p>
            <a:pPr marL="0" indent="0">
              <a:buNone/>
            </a:pPr>
            <a:endParaRPr lang="en-US" dirty="0"/>
          </a:p>
        </p:txBody>
      </p:sp>
      <p:pic>
        <p:nvPicPr>
          <p:cNvPr id="6" name="Content Placeholder 7" descr="A diagram of a chart&#10;&#10;AI-generated content may be incorrect.">
            <a:extLst>
              <a:ext uri="{FF2B5EF4-FFF2-40B4-BE49-F238E27FC236}">
                <a16:creationId xmlns:a16="http://schemas.microsoft.com/office/drawing/2014/main" id="{137B5803-1FB9-CD49-99A6-946A308ADD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382058" y="1820879"/>
            <a:ext cx="8215489" cy="462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355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8B6D0-0AF8-A879-558C-2C5A1273B25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2E12A7F-12D5-E8A7-5A73-E5EAAB0E2CAF}"/>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FD1730AA-F029-2D19-563B-E3878874FBB3}"/>
              </a:ext>
            </a:extLst>
          </p:cNvPr>
          <p:cNvPicPr>
            <a:picLocks noChangeAspect="1"/>
          </p:cNvPicPr>
          <p:nvPr/>
        </p:nvPicPr>
        <p:blipFill>
          <a:blip r:embed="rId4"/>
          <a:stretch>
            <a:fillRect/>
          </a:stretch>
        </p:blipFill>
        <p:spPr>
          <a:xfrm>
            <a:off x="151317" y="110282"/>
            <a:ext cx="3311562" cy="623143"/>
          </a:xfrm>
          <a:prstGeom prst="rect">
            <a:avLst/>
          </a:prstGeom>
        </p:spPr>
      </p:pic>
      <p:sp>
        <p:nvSpPr>
          <p:cNvPr id="4" name="Title 3">
            <a:extLst>
              <a:ext uri="{FF2B5EF4-FFF2-40B4-BE49-F238E27FC236}">
                <a16:creationId xmlns:a16="http://schemas.microsoft.com/office/drawing/2014/main" id="{9BE764EB-2F80-F8F1-DD80-17EB2B324646}"/>
              </a:ext>
            </a:extLst>
          </p:cNvPr>
          <p:cNvSpPr>
            <a:spLocks noGrp="1"/>
          </p:cNvSpPr>
          <p:nvPr>
            <p:ph type="title"/>
          </p:nvPr>
        </p:nvSpPr>
        <p:spPr>
          <a:xfrm>
            <a:off x="416616" y="766893"/>
            <a:ext cx="7886700" cy="1325563"/>
          </a:xfrm>
        </p:spPr>
        <p:txBody>
          <a:bodyPr/>
          <a:lstStyle/>
          <a:p>
            <a:pPr algn="ctr"/>
            <a:r>
              <a:rPr lang="en-US" sz="4000" b="1" dirty="0"/>
              <a:t>Stakeholder Mapping</a:t>
            </a:r>
          </a:p>
        </p:txBody>
      </p:sp>
      <p:sp>
        <p:nvSpPr>
          <p:cNvPr id="5" name="Content Placeholder 4">
            <a:extLst>
              <a:ext uri="{FF2B5EF4-FFF2-40B4-BE49-F238E27FC236}">
                <a16:creationId xmlns:a16="http://schemas.microsoft.com/office/drawing/2014/main" id="{36AA8954-01DE-B8C8-40DA-FDC84357D72F}"/>
              </a:ext>
            </a:extLst>
          </p:cNvPr>
          <p:cNvSpPr>
            <a:spLocks noGrp="1"/>
          </p:cNvSpPr>
          <p:nvPr>
            <p:ph idx="1"/>
          </p:nvPr>
        </p:nvSpPr>
        <p:spPr>
          <a:xfrm>
            <a:off x="291548" y="1746110"/>
            <a:ext cx="8758257" cy="5111889"/>
          </a:xfrm>
        </p:spPr>
        <p:txBody>
          <a:bodyPr/>
          <a:lstStyle/>
          <a:p>
            <a:pPr marL="0" indent="0">
              <a:buNone/>
            </a:pPr>
            <a:endParaRPr lang="en-US" dirty="0"/>
          </a:p>
          <a:p>
            <a:pPr marL="0" indent="0">
              <a:buNone/>
            </a:pPr>
            <a:endParaRPr lang="en-US" dirty="0"/>
          </a:p>
        </p:txBody>
      </p:sp>
      <p:pic>
        <p:nvPicPr>
          <p:cNvPr id="2" name="Picture 1">
            <a:extLst>
              <a:ext uri="{FF2B5EF4-FFF2-40B4-BE49-F238E27FC236}">
                <a16:creationId xmlns:a16="http://schemas.microsoft.com/office/drawing/2014/main" id="{18A6E16C-001C-AE68-C0B5-97C9BDEEFF69}"/>
              </a:ext>
            </a:extLst>
          </p:cNvPr>
          <p:cNvPicPr>
            <a:picLocks noChangeAspect="1"/>
          </p:cNvPicPr>
          <p:nvPr/>
        </p:nvPicPr>
        <p:blipFill>
          <a:blip r:embed="rId5"/>
          <a:stretch>
            <a:fillRect/>
          </a:stretch>
        </p:blipFill>
        <p:spPr>
          <a:xfrm>
            <a:off x="291548" y="2549872"/>
            <a:ext cx="8474500" cy="3741200"/>
          </a:xfrm>
          <a:prstGeom prst="rect">
            <a:avLst/>
          </a:prstGeom>
        </p:spPr>
      </p:pic>
    </p:spTree>
    <p:extLst>
      <p:ext uri="{BB962C8B-B14F-4D97-AF65-F5344CB8AC3E}">
        <p14:creationId xmlns:p14="http://schemas.microsoft.com/office/powerpoint/2010/main" val="4213730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994F9-5BB4-2B05-9B8D-B84AF919FB6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D45B28C-0F91-E419-A797-A7D266299609}"/>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9128F6EE-7705-5927-3DC9-20DED250534B}"/>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D7F468E4-76D0-3DD2-035E-158AA72DF2B7}"/>
              </a:ext>
            </a:extLst>
          </p:cNvPr>
          <p:cNvSpPr>
            <a:spLocks noGrp="1"/>
          </p:cNvSpPr>
          <p:nvPr>
            <p:ph type="title"/>
          </p:nvPr>
        </p:nvSpPr>
        <p:spPr>
          <a:xfrm>
            <a:off x="628650" y="616744"/>
            <a:ext cx="7886700" cy="1325563"/>
          </a:xfrm>
        </p:spPr>
        <p:txBody>
          <a:bodyPr/>
          <a:lstStyle/>
          <a:p>
            <a:pPr algn="ctr"/>
            <a:r>
              <a:rPr lang="en-US" sz="4000" b="1" dirty="0"/>
              <a:t>Scaling, spreading and impact</a:t>
            </a:r>
          </a:p>
        </p:txBody>
      </p:sp>
      <p:pic>
        <p:nvPicPr>
          <p:cNvPr id="6" name="Content Placeholder 5">
            <a:extLst>
              <a:ext uri="{FF2B5EF4-FFF2-40B4-BE49-F238E27FC236}">
                <a16:creationId xmlns:a16="http://schemas.microsoft.com/office/drawing/2014/main" id="{C0759DA2-4794-B5DF-AAFF-2FBC48A7A0C1}"/>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817908" y="1671789"/>
            <a:ext cx="7508184" cy="5075929"/>
          </a:xfrm>
        </p:spPr>
      </p:pic>
    </p:spTree>
    <p:extLst>
      <p:ext uri="{BB962C8B-B14F-4D97-AF65-F5344CB8AC3E}">
        <p14:creationId xmlns:p14="http://schemas.microsoft.com/office/powerpoint/2010/main" val="36111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23568-8AEB-9C25-AE1C-8AE01B8F76C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90FDACF-7439-72E1-6B97-74A9D6139637}"/>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79195980-EF99-7DAF-1CC8-2C4635F810E6}"/>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F2D53994-11D0-00E6-C84A-B609CC16433C}"/>
              </a:ext>
            </a:extLst>
          </p:cNvPr>
          <p:cNvSpPr>
            <a:spLocks noGrp="1"/>
          </p:cNvSpPr>
          <p:nvPr>
            <p:ph type="title"/>
          </p:nvPr>
        </p:nvSpPr>
        <p:spPr>
          <a:xfrm>
            <a:off x="541695" y="910230"/>
            <a:ext cx="7886700" cy="1325563"/>
          </a:xfrm>
        </p:spPr>
        <p:txBody>
          <a:bodyPr/>
          <a:lstStyle/>
          <a:p>
            <a:pPr algn="ctr"/>
            <a:r>
              <a:rPr lang="en-GB" sz="4000" b="1" dirty="0"/>
              <a:t>Spreading isn’t about lifting and shifting</a:t>
            </a:r>
            <a:endParaRPr lang="en-US" sz="4000" b="1" dirty="0"/>
          </a:p>
        </p:txBody>
      </p:sp>
      <p:pic>
        <p:nvPicPr>
          <p:cNvPr id="13" name="Picture 12">
            <a:extLst>
              <a:ext uri="{FF2B5EF4-FFF2-40B4-BE49-F238E27FC236}">
                <a16:creationId xmlns:a16="http://schemas.microsoft.com/office/drawing/2014/main" id="{277BF6D1-1153-CD02-501E-63A374741D0C}"/>
              </a:ext>
            </a:extLst>
          </p:cNvPr>
          <p:cNvPicPr>
            <a:picLocks noChangeAspect="1"/>
          </p:cNvPicPr>
          <p:nvPr/>
        </p:nvPicPr>
        <p:blipFill>
          <a:blip r:embed="rId5"/>
          <a:srcRect t="6332"/>
          <a:stretch>
            <a:fillRect/>
          </a:stretch>
        </p:blipFill>
        <p:spPr>
          <a:xfrm>
            <a:off x="541695" y="2345662"/>
            <a:ext cx="8508110" cy="3939727"/>
          </a:xfrm>
          <a:prstGeom prst="rect">
            <a:avLst/>
          </a:prstGeom>
        </p:spPr>
      </p:pic>
    </p:spTree>
    <p:extLst>
      <p:ext uri="{BB962C8B-B14F-4D97-AF65-F5344CB8AC3E}">
        <p14:creationId xmlns:p14="http://schemas.microsoft.com/office/powerpoint/2010/main" val="3191081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A0A43-DAE3-5439-0F7C-A19663D2E2A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920C3A6-A9E0-BEA2-FD05-4E050E99006E}"/>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0D831C27-7AC1-7414-79C7-11334A022214}"/>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3340885D-9740-090E-B405-9847A4BE421B}"/>
              </a:ext>
            </a:extLst>
          </p:cNvPr>
          <p:cNvSpPr>
            <a:spLocks noGrp="1"/>
          </p:cNvSpPr>
          <p:nvPr>
            <p:ph type="title"/>
          </p:nvPr>
        </p:nvSpPr>
        <p:spPr>
          <a:xfrm>
            <a:off x="628650" y="733425"/>
            <a:ext cx="7886700" cy="1325563"/>
          </a:xfrm>
        </p:spPr>
        <p:txBody>
          <a:bodyPr/>
          <a:lstStyle/>
          <a:p>
            <a:pPr algn="ctr"/>
            <a:r>
              <a:rPr lang="en-US" sz="4000" b="1" dirty="0"/>
              <a:t>What does success look like?</a:t>
            </a:r>
            <a:br>
              <a:rPr lang="en-US" sz="4000" b="1" dirty="0"/>
            </a:br>
            <a:endParaRPr lang="en-US" sz="4000" b="1" dirty="0"/>
          </a:p>
        </p:txBody>
      </p:sp>
      <p:graphicFrame>
        <p:nvGraphicFramePr>
          <p:cNvPr id="6" name="Content Placeholder 5">
            <a:extLst>
              <a:ext uri="{FF2B5EF4-FFF2-40B4-BE49-F238E27FC236}">
                <a16:creationId xmlns:a16="http://schemas.microsoft.com/office/drawing/2014/main" id="{15DFEC02-62AC-9543-CE60-ED28D49D1D99}"/>
              </a:ext>
            </a:extLst>
          </p:cNvPr>
          <p:cNvGraphicFramePr>
            <a:graphicFrameLocks noGrp="1"/>
          </p:cNvGraphicFramePr>
          <p:nvPr>
            <p:ph idx="1"/>
            <p:extLst>
              <p:ext uri="{D42A27DB-BD31-4B8C-83A1-F6EECF244321}">
                <p14:modId xmlns:p14="http://schemas.microsoft.com/office/powerpoint/2010/main" val="3949449251"/>
              </p:ext>
            </p:extLst>
          </p:nvPr>
        </p:nvGraphicFramePr>
        <p:xfrm>
          <a:off x="628650" y="2298939"/>
          <a:ext cx="78867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a:extLst>
              <a:ext uri="{FF2B5EF4-FFF2-40B4-BE49-F238E27FC236}">
                <a16:creationId xmlns:a16="http://schemas.microsoft.com/office/drawing/2014/main" id="{806EB908-CDED-5E76-1179-2F1B5D03A2CF}"/>
              </a:ext>
            </a:extLst>
          </p:cNvPr>
          <p:cNvSpPr txBox="1"/>
          <p:nvPr/>
        </p:nvSpPr>
        <p:spPr>
          <a:xfrm>
            <a:off x="151317" y="1470503"/>
            <a:ext cx="7886700" cy="1077218"/>
          </a:xfrm>
          <a:prstGeom prst="rect">
            <a:avLst/>
          </a:prstGeom>
          <a:noFill/>
        </p:spPr>
        <p:txBody>
          <a:bodyPr wrap="square" rtlCol="0">
            <a:spAutoFit/>
          </a:bodyPr>
          <a:lstStyle/>
          <a:p>
            <a:pPr marL="4763" indent="0">
              <a:buNone/>
            </a:pPr>
            <a:r>
              <a:rPr lang="en-GB" sz="2400" b="1" dirty="0"/>
              <a:t>Not all projects will/ need to become adopted nationally</a:t>
            </a:r>
          </a:p>
          <a:p>
            <a:pPr marL="4763" indent="0">
              <a:buNone/>
            </a:pPr>
            <a:r>
              <a:rPr lang="en-GB" sz="2400" dirty="0"/>
              <a:t>Instead, success could look like:</a:t>
            </a:r>
          </a:p>
          <a:p>
            <a:endParaRPr lang="en-GB" sz="1600" dirty="0"/>
          </a:p>
        </p:txBody>
      </p:sp>
    </p:spTree>
    <p:extLst>
      <p:ext uri="{BB962C8B-B14F-4D97-AF65-F5344CB8AC3E}">
        <p14:creationId xmlns:p14="http://schemas.microsoft.com/office/powerpoint/2010/main" val="2039677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A4390-3B70-2A31-F817-1854AADF52F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2901D70-956B-64E3-8ED5-211290BD3970}"/>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A9C8F935-8FA9-4450-DBF5-70E04DE1680B}"/>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6305A4C3-E1E2-34D7-6EB7-3796A00E4D80}"/>
              </a:ext>
            </a:extLst>
          </p:cNvPr>
          <p:cNvSpPr>
            <a:spLocks noGrp="1"/>
          </p:cNvSpPr>
          <p:nvPr>
            <p:ph type="title"/>
          </p:nvPr>
        </p:nvSpPr>
        <p:spPr>
          <a:xfrm>
            <a:off x="628650" y="1117964"/>
            <a:ext cx="7886700" cy="1325563"/>
          </a:xfrm>
        </p:spPr>
        <p:txBody>
          <a:bodyPr/>
          <a:lstStyle/>
          <a:p>
            <a:pPr algn="ctr"/>
            <a:r>
              <a:rPr lang="en-GB" sz="4000" b="1" dirty="0"/>
              <a:t>People don't adopt evidence - they adopt solutions</a:t>
            </a:r>
            <a:endParaRPr lang="en-US" sz="4000" b="1" dirty="0"/>
          </a:p>
        </p:txBody>
      </p:sp>
      <p:pic>
        <p:nvPicPr>
          <p:cNvPr id="6" name="Content Placeholder 5">
            <a:extLst>
              <a:ext uri="{FF2B5EF4-FFF2-40B4-BE49-F238E27FC236}">
                <a16:creationId xmlns:a16="http://schemas.microsoft.com/office/drawing/2014/main" id="{EBD0DADC-385C-930C-097B-4D11863A6F15}"/>
              </a:ext>
            </a:extLst>
          </p:cNvPr>
          <p:cNvPicPr>
            <a:picLocks noGrp="1" noChangeAspect="1"/>
          </p:cNvPicPr>
          <p:nvPr>
            <p:ph idx="1"/>
          </p:nvPr>
        </p:nvPicPr>
        <p:blipFill>
          <a:blip r:embed="rId5"/>
          <a:stretch>
            <a:fillRect/>
          </a:stretch>
        </p:blipFill>
        <p:spPr bwMode="auto">
          <a:xfrm>
            <a:off x="151317" y="2235861"/>
            <a:ext cx="8898488" cy="3714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62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B5CFB-2CA3-D4A8-A002-AE7A8513D45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9E84EA1-4510-2210-3B85-DD22DFFE4D11}"/>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CCCE458C-A750-5738-E753-44BB8319FBC0}"/>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5738E07D-BC6A-797C-68B0-5FFCC33FEB8B}"/>
              </a:ext>
            </a:extLst>
          </p:cNvPr>
          <p:cNvSpPr>
            <a:spLocks noGrp="1"/>
          </p:cNvSpPr>
          <p:nvPr>
            <p:ph type="title"/>
          </p:nvPr>
        </p:nvSpPr>
        <p:spPr>
          <a:xfrm>
            <a:off x="628650" y="766893"/>
            <a:ext cx="7886700" cy="1325563"/>
          </a:xfrm>
        </p:spPr>
        <p:txBody>
          <a:bodyPr/>
          <a:lstStyle/>
          <a:p>
            <a:pPr algn="ctr"/>
            <a:r>
              <a:rPr lang="en-US" sz="4000" b="1" dirty="0"/>
              <a:t>What helps a solution spread?</a:t>
            </a:r>
          </a:p>
        </p:txBody>
      </p:sp>
      <p:graphicFrame>
        <p:nvGraphicFramePr>
          <p:cNvPr id="6" name="Content Placeholder 5">
            <a:extLst>
              <a:ext uri="{FF2B5EF4-FFF2-40B4-BE49-F238E27FC236}">
                <a16:creationId xmlns:a16="http://schemas.microsoft.com/office/drawing/2014/main" id="{A21E54DF-2FC2-875D-1F06-A5F8CECA6C2E}"/>
              </a:ext>
            </a:extLst>
          </p:cNvPr>
          <p:cNvGraphicFramePr>
            <a:graphicFrameLocks noGrp="1"/>
          </p:cNvGraphicFramePr>
          <p:nvPr>
            <p:ph idx="1"/>
            <p:extLst>
              <p:ext uri="{D42A27DB-BD31-4B8C-83A1-F6EECF244321}">
                <p14:modId xmlns:p14="http://schemas.microsoft.com/office/powerpoint/2010/main" val="288811512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20823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DFDF2-B82D-447E-CA8B-8563C083651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BEB4155-7585-180B-0FBB-CDDC94589E3B}"/>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A03FA968-A040-61D6-C057-683D3C988AB5}"/>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281A5D60-0654-3F94-D929-3A4CAF494460}"/>
              </a:ext>
            </a:extLst>
          </p:cNvPr>
          <p:cNvSpPr>
            <a:spLocks noGrp="1"/>
          </p:cNvSpPr>
          <p:nvPr>
            <p:ph type="title"/>
          </p:nvPr>
        </p:nvSpPr>
        <p:spPr>
          <a:xfrm>
            <a:off x="628650" y="616744"/>
            <a:ext cx="7886700" cy="1325563"/>
          </a:xfrm>
        </p:spPr>
        <p:txBody>
          <a:bodyPr/>
          <a:lstStyle/>
          <a:p>
            <a:pPr algn="ctr"/>
            <a:r>
              <a:rPr lang="en-US" sz="4000" b="1" dirty="0"/>
              <a:t>Scale Canvas</a:t>
            </a:r>
          </a:p>
        </p:txBody>
      </p:sp>
      <p:pic>
        <p:nvPicPr>
          <p:cNvPr id="9" name="Content Placeholder 8">
            <a:extLst>
              <a:ext uri="{FF2B5EF4-FFF2-40B4-BE49-F238E27FC236}">
                <a16:creationId xmlns:a16="http://schemas.microsoft.com/office/drawing/2014/main" id="{486924BE-5EF0-20F4-C861-80DDFF525D05}"/>
              </a:ext>
            </a:extLst>
          </p:cNvPr>
          <p:cNvPicPr>
            <a:picLocks noGrp="1" noChangeAspect="1"/>
          </p:cNvPicPr>
          <p:nvPr>
            <p:ph idx="1"/>
          </p:nvPr>
        </p:nvPicPr>
        <p:blipFill>
          <a:blip r:embed="rId5"/>
          <a:stretch>
            <a:fillRect/>
          </a:stretch>
        </p:blipFill>
        <p:spPr bwMode="auto">
          <a:xfrm>
            <a:off x="251791" y="1683026"/>
            <a:ext cx="8574157" cy="455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688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F8CD2-126A-2D22-8F0C-3961498727D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7857E80-320E-E4F4-B4AF-94E222CFAEA1}"/>
              </a:ext>
            </a:extLst>
          </p:cNvPr>
          <p:cNvPicPr>
            <a:picLocks noChangeAspect="1"/>
          </p:cNvPicPr>
          <p:nvPr/>
        </p:nvPicPr>
        <p:blipFill>
          <a:blip r:embed="rId3"/>
          <a:stretch>
            <a:fillRect/>
          </a:stretch>
        </p:blipFill>
        <p:spPr>
          <a:xfrm>
            <a:off x="4981828" y="54083"/>
            <a:ext cx="4067977" cy="712810"/>
          </a:xfrm>
          <a:prstGeom prst="rect">
            <a:avLst/>
          </a:prstGeom>
        </p:spPr>
      </p:pic>
      <p:pic>
        <p:nvPicPr>
          <p:cNvPr id="3" name="Picture 2">
            <a:extLst>
              <a:ext uri="{FF2B5EF4-FFF2-40B4-BE49-F238E27FC236}">
                <a16:creationId xmlns:a16="http://schemas.microsoft.com/office/drawing/2014/main" id="{C43DEDDF-349F-F4B4-0BE4-89CF1BA5A61E}"/>
              </a:ext>
            </a:extLst>
          </p:cNvPr>
          <p:cNvPicPr>
            <a:picLocks noChangeAspect="1"/>
          </p:cNvPicPr>
          <p:nvPr/>
        </p:nvPicPr>
        <p:blipFill>
          <a:blip r:embed="rId4"/>
          <a:stretch>
            <a:fillRect/>
          </a:stretch>
        </p:blipFill>
        <p:spPr>
          <a:xfrm>
            <a:off x="151317" y="110282"/>
            <a:ext cx="3311562" cy="623143"/>
          </a:xfrm>
          <a:prstGeom prst="rect">
            <a:avLst/>
          </a:prstGeom>
        </p:spPr>
      </p:pic>
      <p:sp>
        <p:nvSpPr>
          <p:cNvPr id="2" name="Title 1">
            <a:extLst>
              <a:ext uri="{FF2B5EF4-FFF2-40B4-BE49-F238E27FC236}">
                <a16:creationId xmlns:a16="http://schemas.microsoft.com/office/drawing/2014/main" id="{92741006-3BA4-5D06-2BBE-4B6B286B4FDC}"/>
              </a:ext>
            </a:extLst>
          </p:cNvPr>
          <p:cNvSpPr>
            <a:spLocks noGrp="1"/>
          </p:cNvSpPr>
          <p:nvPr>
            <p:ph type="title"/>
          </p:nvPr>
        </p:nvSpPr>
        <p:spPr>
          <a:xfrm>
            <a:off x="628650" y="681037"/>
            <a:ext cx="7886700" cy="1009651"/>
          </a:xfrm>
        </p:spPr>
        <p:txBody>
          <a:bodyPr/>
          <a:lstStyle/>
          <a:p>
            <a:pPr algn="ctr"/>
            <a:r>
              <a:rPr lang="en-US" sz="4000" b="1" dirty="0"/>
              <a:t>Selected Reading</a:t>
            </a:r>
          </a:p>
        </p:txBody>
      </p:sp>
      <p:sp>
        <p:nvSpPr>
          <p:cNvPr id="4" name="Content Placeholder 3">
            <a:extLst>
              <a:ext uri="{FF2B5EF4-FFF2-40B4-BE49-F238E27FC236}">
                <a16:creationId xmlns:a16="http://schemas.microsoft.com/office/drawing/2014/main" id="{970C6318-51CE-0387-7314-B084F164DD85}"/>
              </a:ext>
            </a:extLst>
          </p:cNvPr>
          <p:cNvSpPr>
            <a:spLocks noGrp="1"/>
          </p:cNvSpPr>
          <p:nvPr>
            <p:ph idx="1"/>
          </p:nvPr>
        </p:nvSpPr>
        <p:spPr/>
        <p:txBody>
          <a:bodyPr/>
          <a:lstStyle/>
          <a:p>
            <a:pPr>
              <a:buSzPts val="1000"/>
              <a:tabLst>
                <a:tab pos="457200" algn="l"/>
              </a:tabLst>
            </a:pPr>
            <a:r>
              <a:rPr lang="en-GB" sz="1800" kern="0" dirty="0">
                <a:solidFill>
                  <a:srgbClr val="2D3B45"/>
                </a:solidFill>
                <a:effectLst/>
                <a:ea typeface="Times New Roman" panose="02020603050405020304" pitchFamily="18" charset="0"/>
                <a:cs typeface="Times New Roman" panose="02020603050405020304" pitchFamily="18" charset="0"/>
              </a:rPr>
              <a:t>Graham ID, Logan J, Harrison MB, Straus SE, </a:t>
            </a:r>
            <a:r>
              <a:rPr lang="en-GB" sz="1800" kern="0" dirty="0" err="1">
                <a:solidFill>
                  <a:srgbClr val="2D3B45"/>
                </a:solidFill>
                <a:effectLst/>
                <a:ea typeface="Times New Roman" panose="02020603050405020304" pitchFamily="18" charset="0"/>
                <a:cs typeface="Times New Roman" panose="02020603050405020304" pitchFamily="18" charset="0"/>
              </a:rPr>
              <a:t>Tetroe</a:t>
            </a:r>
            <a:r>
              <a:rPr lang="en-GB" sz="1800" kern="0" dirty="0">
                <a:solidFill>
                  <a:srgbClr val="2D3B45"/>
                </a:solidFill>
                <a:effectLst/>
                <a:ea typeface="Times New Roman" panose="02020603050405020304" pitchFamily="18" charset="0"/>
                <a:cs typeface="Times New Roman" panose="02020603050405020304" pitchFamily="18" charset="0"/>
              </a:rPr>
              <a:t> J, Caswell W, Robinson N. Lost in knowledge translation: time for a map? J Contin </a:t>
            </a:r>
            <a:r>
              <a:rPr lang="en-GB" sz="1800" kern="0" dirty="0" err="1">
                <a:solidFill>
                  <a:srgbClr val="2D3B45"/>
                </a:solidFill>
                <a:effectLst/>
                <a:ea typeface="Times New Roman" panose="02020603050405020304" pitchFamily="18" charset="0"/>
                <a:cs typeface="Times New Roman" panose="02020603050405020304" pitchFamily="18" charset="0"/>
              </a:rPr>
              <a:t>Educ</a:t>
            </a:r>
            <a:r>
              <a:rPr lang="en-GB" sz="1800" kern="0" dirty="0">
                <a:solidFill>
                  <a:srgbClr val="2D3B45"/>
                </a:solidFill>
                <a:effectLst/>
                <a:ea typeface="Times New Roman" panose="02020603050405020304" pitchFamily="18" charset="0"/>
                <a:cs typeface="Times New Roman" panose="02020603050405020304" pitchFamily="18" charset="0"/>
              </a:rPr>
              <a:t> Health Prof. 2006 Winter;26(1):13-24. </a:t>
            </a:r>
            <a:r>
              <a:rPr lang="en-GB" sz="1800" kern="0" dirty="0" err="1">
                <a:solidFill>
                  <a:srgbClr val="2D3B45"/>
                </a:solidFill>
                <a:effectLst/>
                <a:ea typeface="Times New Roman" panose="02020603050405020304" pitchFamily="18" charset="0"/>
                <a:cs typeface="Times New Roman" panose="02020603050405020304" pitchFamily="18" charset="0"/>
              </a:rPr>
              <a:t>doi</a:t>
            </a:r>
            <a:r>
              <a:rPr lang="en-GB" sz="1800" kern="0" dirty="0">
                <a:solidFill>
                  <a:srgbClr val="2D3B45"/>
                </a:solidFill>
                <a:effectLst/>
                <a:ea typeface="Times New Roman" panose="02020603050405020304" pitchFamily="18" charset="0"/>
                <a:cs typeface="Times New Roman" panose="02020603050405020304" pitchFamily="18" charset="0"/>
              </a:rPr>
              <a:t>: 10.1002/chp.47: </a:t>
            </a:r>
            <a:r>
              <a:rPr lang="en-GB" sz="1800" kern="0" dirty="0">
                <a:solidFill>
                  <a:srgbClr val="0000FF"/>
                </a:solidFill>
                <a:effectLst/>
                <a:ea typeface="Times New Roman" panose="02020603050405020304" pitchFamily="18" charset="0"/>
                <a:cs typeface="Times New Roman" panose="02020603050405020304" pitchFamily="18" charset="0"/>
                <a:hlinkClick r:id="rId5"/>
              </a:rPr>
              <a:t>https://pubmed.ncbi.nlm.nih.gov/16557505Links to an external site.</a:t>
            </a:r>
            <a:r>
              <a:rPr lang="en-GB" sz="1800" kern="0" dirty="0">
                <a:solidFill>
                  <a:srgbClr val="2D3B45"/>
                </a:solidFill>
                <a:effectLst/>
                <a:ea typeface="Times New Roman" panose="02020603050405020304" pitchFamily="18" charset="0"/>
                <a:cs typeface="Times New Roman" panose="02020603050405020304" pitchFamily="18" charset="0"/>
              </a:rPr>
              <a:t> </a:t>
            </a:r>
            <a:endParaRPr lang="en-GB" sz="1800" kern="100" dirty="0">
              <a:effectLst/>
              <a:ea typeface="Aptos" panose="020B0004020202020204" pitchFamily="34" charset="0"/>
              <a:cs typeface="Times New Roman" panose="02020603050405020304" pitchFamily="18" charset="0"/>
            </a:endParaRPr>
          </a:p>
          <a:p>
            <a:pPr>
              <a:buSzPts val="1000"/>
              <a:tabLst>
                <a:tab pos="457200" algn="l"/>
              </a:tabLst>
            </a:pPr>
            <a:r>
              <a:rPr lang="en-GB" sz="1800" kern="0" dirty="0">
                <a:solidFill>
                  <a:srgbClr val="2D3B45"/>
                </a:solidFill>
                <a:effectLst/>
                <a:ea typeface="Times New Roman" panose="02020603050405020304" pitchFamily="18" charset="0"/>
                <a:cs typeface="Times New Roman" panose="02020603050405020304" pitchFamily="18" charset="0"/>
              </a:rPr>
              <a:t>Field, B., Booth, A., Ilott, I. </a:t>
            </a:r>
            <a:r>
              <a:rPr lang="en-GB" sz="1800" i="1" kern="0" dirty="0">
                <a:solidFill>
                  <a:srgbClr val="2D3B45"/>
                </a:solidFill>
                <a:effectLst/>
                <a:ea typeface="Times New Roman" panose="02020603050405020304" pitchFamily="18" charset="0"/>
                <a:cs typeface="Times New Roman" panose="02020603050405020304" pitchFamily="18" charset="0"/>
              </a:rPr>
              <a:t>et al.</a:t>
            </a:r>
            <a:r>
              <a:rPr lang="en-GB" sz="1800" kern="0" dirty="0">
                <a:solidFill>
                  <a:srgbClr val="2D3B45"/>
                </a:solidFill>
                <a:effectLst/>
                <a:ea typeface="Times New Roman" panose="02020603050405020304" pitchFamily="18" charset="0"/>
                <a:cs typeface="Times New Roman" panose="02020603050405020304" pitchFamily="18" charset="0"/>
              </a:rPr>
              <a:t> Using the Knowledge to Action Framework in practice: a citation analysis and systematic review. </a:t>
            </a:r>
            <a:r>
              <a:rPr lang="en-GB" sz="1800" i="1" kern="0" dirty="0">
                <a:solidFill>
                  <a:srgbClr val="2D3B45"/>
                </a:solidFill>
                <a:effectLst/>
                <a:ea typeface="Times New Roman" panose="02020603050405020304" pitchFamily="18" charset="0"/>
                <a:cs typeface="Times New Roman" panose="02020603050405020304" pitchFamily="18" charset="0"/>
              </a:rPr>
              <a:t>Implementation Sci</a:t>
            </a:r>
            <a:r>
              <a:rPr lang="en-GB" sz="1800" kern="0" dirty="0">
                <a:solidFill>
                  <a:srgbClr val="2D3B45"/>
                </a:solidFill>
                <a:effectLst/>
                <a:ea typeface="Times New Roman" panose="02020603050405020304" pitchFamily="18" charset="0"/>
                <a:cs typeface="Times New Roman" panose="02020603050405020304" pitchFamily="18" charset="0"/>
              </a:rPr>
              <a:t> </a:t>
            </a:r>
            <a:r>
              <a:rPr lang="en-GB" sz="1800" b="1" kern="0" dirty="0">
                <a:solidFill>
                  <a:srgbClr val="2D3B45"/>
                </a:solidFill>
                <a:effectLst/>
                <a:ea typeface="Times New Roman" panose="02020603050405020304" pitchFamily="18" charset="0"/>
                <a:cs typeface="Times New Roman" panose="02020603050405020304" pitchFamily="18" charset="0"/>
              </a:rPr>
              <a:t>9</a:t>
            </a:r>
            <a:r>
              <a:rPr lang="en-GB" sz="1800" kern="0" dirty="0">
                <a:solidFill>
                  <a:srgbClr val="2D3B45"/>
                </a:solidFill>
                <a:effectLst/>
                <a:ea typeface="Times New Roman" panose="02020603050405020304" pitchFamily="18" charset="0"/>
                <a:cs typeface="Times New Roman" panose="02020603050405020304" pitchFamily="18" charset="0"/>
              </a:rPr>
              <a:t>, 172 (2014). </a:t>
            </a:r>
            <a:r>
              <a:rPr lang="en-GB" sz="1800" kern="0" dirty="0">
                <a:solidFill>
                  <a:srgbClr val="0000FF"/>
                </a:solidFill>
                <a:effectLst/>
                <a:ea typeface="Times New Roman" panose="02020603050405020304" pitchFamily="18" charset="0"/>
                <a:cs typeface="Times New Roman" panose="02020603050405020304" pitchFamily="18" charset="0"/>
                <a:hlinkClick r:id="rId6"/>
              </a:rPr>
              <a:t>https://doi.org/10.1186/s13012-014-0172-2Links to an external site.</a:t>
            </a:r>
            <a:r>
              <a:rPr lang="en-GB" sz="1800" kern="0" dirty="0">
                <a:solidFill>
                  <a:srgbClr val="2D3B45"/>
                </a:solidFill>
                <a:effectLst/>
                <a:ea typeface="Times New Roman" panose="02020603050405020304" pitchFamily="18" charset="0"/>
                <a:cs typeface="Times New Roman" panose="02020603050405020304" pitchFamily="18" charset="0"/>
              </a:rPr>
              <a:t> </a:t>
            </a:r>
          </a:p>
          <a:p>
            <a:r>
              <a:rPr lang="en-US" sz="1800" dirty="0"/>
              <a:t>Boaz, A., Hanney, S., Borst, R., O’Shea, A., and Kok , M. (2018) How to engage stakeholders in research: design principles to support improvement. Health Research Policy and Systems.16:60 </a:t>
            </a:r>
            <a:r>
              <a:rPr lang="en-US" sz="1800" dirty="0">
                <a:hlinkClick r:id="rId7"/>
              </a:rPr>
              <a:t>https://doi.org/10.1186/s12961-018-0337-6</a:t>
            </a:r>
            <a:endParaRPr lang="en-US" sz="1800" dirty="0"/>
          </a:p>
          <a:p>
            <a:r>
              <a:rPr lang="en-US" sz="1800" dirty="0"/>
              <a:t>Concannon, T.W., Grant, S., Welch, V. et al (2018) Practical Guidance for Involving Stakeholders in Health Research. J Gen Intern Med 34(3):458–63  </a:t>
            </a:r>
            <a:r>
              <a:rPr lang="en-US" sz="1800" dirty="0">
                <a:hlinkClick r:id="rId8"/>
              </a:rPr>
              <a:t>https://www.researchgate.net/publication/329766735_Practical_Guidance_for_Involving_Stakeholders_in_Health_Research</a:t>
            </a:r>
            <a:endParaRPr lang="en-US" sz="1800" dirty="0"/>
          </a:p>
          <a:p>
            <a:pPr>
              <a:buSzPts val="1000"/>
              <a:tabLst>
                <a:tab pos="457200" algn="l"/>
              </a:tabLst>
            </a:pPr>
            <a:endParaRPr lang="en-GB" sz="1800" kern="100" dirty="0">
              <a:effectLst/>
              <a:ea typeface="Aptos" panose="020B0004020202020204" pitchFamily="34" charset="0"/>
              <a:cs typeface="Times New Roman" panose="02020603050405020304" pitchFamily="18" charset="0"/>
            </a:endParaRPr>
          </a:p>
          <a:p>
            <a:pPr marL="0" indent="0">
              <a:buNone/>
            </a:pPr>
            <a:endParaRPr lang="en-US" sz="1800" dirty="0">
              <a:solidFill>
                <a:schemeClr val="tx1"/>
              </a:solidFill>
            </a:endParaRPr>
          </a:p>
          <a:p>
            <a:pPr marL="0" indent="0">
              <a:buNone/>
            </a:pPr>
            <a:endParaRPr lang="en-GB" sz="1800" kern="0" dirty="0">
              <a:solidFill>
                <a:srgbClr val="0000FF"/>
              </a:solidFill>
              <a:effectLst/>
              <a:ea typeface="Times New Roman" panose="02020603050405020304" pitchFamily="18" charset="0"/>
              <a:cs typeface="Times New Roman" panose="02020603050405020304" pitchFamily="18" charset="0"/>
            </a:endParaRPr>
          </a:p>
          <a:p>
            <a:pPr marL="0" indent="0">
              <a:buNone/>
            </a:pPr>
            <a:endParaRPr lang="en-US" sz="1400" dirty="0">
              <a:solidFill>
                <a:schemeClr val="tx1"/>
              </a:solidFill>
            </a:endParaRPr>
          </a:p>
        </p:txBody>
      </p:sp>
    </p:spTree>
    <p:extLst>
      <p:ext uri="{BB962C8B-B14F-4D97-AF65-F5344CB8AC3E}">
        <p14:creationId xmlns:p14="http://schemas.microsoft.com/office/powerpoint/2010/main" val="841841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74CA1B846915439C214A7C057C6A68" ma:contentTypeVersion="15" ma:contentTypeDescription="Create a new document." ma:contentTypeScope="" ma:versionID="a5c435c38cd9e6da22957a80749da602">
  <xsd:schema xmlns:xsd="http://www.w3.org/2001/XMLSchema" xmlns:xs="http://www.w3.org/2001/XMLSchema" xmlns:p="http://schemas.microsoft.com/office/2006/metadata/properties" xmlns:ns1="http://schemas.microsoft.com/sharepoint/v3" xmlns:ns2="6afedc07-2ff7-4772-883c-b65fafeedc39" xmlns:ns3="9e8932a4-846b-4f82-81ad-ad66315c0e4d" targetNamespace="http://schemas.microsoft.com/office/2006/metadata/properties" ma:root="true" ma:fieldsID="e804436e38ac1c13e4ddfbcb56e84900" ns1:_="" ns2:_="" ns3:_="">
    <xsd:import namespace="http://schemas.microsoft.com/sharepoint/v3"/>
    <xsd:import namespace="6afedc07-2ff7-4772-883c-b65fafeedc39"/>
    <xsd:import namespace="9e8932a4-846b-4f82-81ad-ad66315c0e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fedc07-2ff7-4772-883c-b65fafeedc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8932a4-846b-4f82-81ad-ad66315c0e4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2567d2ed-5bde-4cf0-9d89-d704f0d5ef89}" ma:internalName="TaxCatchAll" ma:showField="CatchAllData" ma:web="9e8932a4-846b-4f82-81ad-ad66315c0e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afedc07-2ff7-4772-883c-b65fafeedc39">
      <Terms xmlns="http://schemas.microsoft.com/office/infopath/2007/PartnerControls"/>
    </lcf76f155ced4ddcb4097134ff3c332f>
    <_ip_UnifiedCompliancePolicyUIAction xmlns="http://schemas.microsoft.com/sharepoint/v3" xsi:nil="true"/>
    <TaxCatchAll xmlns="9e8932a4-846b-4f82-81ad-ad66315c0e4d"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3EE330-886D-418B-A0AF-7B03CD2B237E}"/>
</file>

<file path=customXml/itemProps2.xml><?xml version="1.0" encoding="utf-8"?>
<ds:datastoreItem xmlns:ds="http://schemas.openxmlformats.org/officeDocument/2006/customXml" ds:itemID="{8C327C25-9633-4D83-93CC-531469FB5AE0}">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42BF35E-BAE0-43E8-AC3F-E4402FC0A8A9}">
  <ds:schemaRefs>
    <ds:schemaRef ds:uri="http://schemas.microsoft.com/sharepoint/v3/contenttype/forms"/>
  </ds:schemaRefs>
</ds:datastoreItem>
</file>

<file path=docMetadata/LabelInfo.xml><?xml version="1.0" encoding="utf-8"?>
<clbl:labelList xmlns:clbl="http://schemas.microsoft.com/office/2020/mipLabelMetadata">
  <clbl:label id="{1b9649fd-ec64-4248-a866-6993e9697885}" enabled="0" method="" siteId="{1b9649fd-ec64-4248-a866-6993e9697885}" removed="1"/>
  <clbl:label id="{51a9fa56-3f32-449a-a721-3e3f49aa5e9a}" enabled="0" method="" siteId="{51a9fa56-3f32-449a-a721-3e3f49aa5e9a}" removed="1"/>
</clbl:labelList>
</file>

<file path=docProps/app.xml><?xml version="1.0" encoding="utf-8"?>
<Properties xmlns="http://schemas.openxmlformats.org/officeDocument/2006/extended-properties" xmlns:vt="http://schemas.openxmlformats.org/officeDocument/2006/docPropsVTypes">
  <Template/>
  <TotalTime>98</TotalTime>
  <Words>857</Words>
  <Application>Microsoft Office PowerPoint</Application>
  <PresentationFormat>On-screen Show (4:3)</PresentationFormat>
  <Paragraphs>96</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What is Knowledge Mobilisation?</vt:lpstr>
      <vt:lpstr>PowerPoint Presentation</vt:lpstr>
      <vt:lpstr>How to mobilise knowledge?</vt:lpstr>
      <vt:lpstr>Introducing the Knowledge to Action (K2A) Framework (Graham, 2006) </vt:lpstr>
      <vt:lpstr>PowerPoint Presentation</vt:lpstr>
      <vt:lpstr>Engaging Stakeholders – Who?</vt:lpstr>
      <vt:lpstr>Engaging Stakeholders – How?</vt:lpstr>
      <vt:lpstr>Stakeholder Engagement - levels</vt:lpstr>
      <vt:lpstr>Stakeholder Mapping</vt:lpstr>
      <vt:lpstr>Scaling, spreading and impact</vt:lpstr>
      <vt:lpstr>Spreading isn’t about lifting and shifting</vt:lpstr>
      <vt:lpstr>What does success look like? </vt:lpstr>
      <vt:lpstr>People don't adopt evidence - they adopt solutions</vt:lpstr>
      <vt:lpstr>What helps a solution spread?</vt:lpstr>
      <vt:lpstr>Scale Canvas</vt:lpstr>
      <vt:lpstr>Selected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Applied Research Collaboration - ARC</dc:title>
  <dc:creator>Sally Kendall</dc:creator>
  <cp:lastModifiedBy>Julie Macinnes</cp:lastModifiedBy>
  <cp:revision>247</cp:revision>
  <cp:lastPrinted>2020-02-05T19:09:48Z</cp:lastPrinted>
  <dcterms:created xsi:type="dcterms:W3CDTF">2019-01-20T22:06:46Z</dcterms:created>
  <dcterms:modified xsi:type="dcterms:W3CDTF">2026-09-30T08:58:06Z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0x0101003674CA1B846915439C214A7C057C6A68</vt:lpwstr>
  </property>
</Properties>
</file>