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Lst>
  <p:notesMasterIdLst>
    <p:notesMasterId r:id="rId16"/>
  </p:notesMasterIdLst>
  <p:sldIdLst>
    <p:sldId id="2147474604" r:id="rId5"/>
    <p:sldId id="512" r:id="rId6"/>
    <p:sldId id="514" r:id="rId7"/>
    <p:sldId id="2147474605" r:id="rId8"/>
    <p:sldId id="2147474600" r:id="rId9"/>
    <p:sldId id="2147474555" r:id="rId10"/>
    <p:sldId id="2147474614" r:id="rId11"/>
    <p:sldId id="2147474615" r:id="rId12"/>
    <p:sldId id="2147474616" r:id="rId13"/>
    <p:sldId id="2147474617" r:id="rId14"/>
    <p:sldId id="271" r:id="rId15"/>
  </p:sldIdLst>
  <p:sldSz cx="24387175" cy="13716000"/>
  <p:notesSz cx="6858000" cy="9144000"/>
  <p:embeddedFontLst>
    <p:embeddedFont>
      <p:font typeface="Inclusive Sans" panose="020B0604020202020204" charset="0"/>
      <p:regular r:id="rId17"/>
      <p:bold r:id="rId18"/>
      <p:italic r:id="rId19"/>
      <p:boldItalic r:id="rId20"/>
    </p:embeddedFont>
    <p:embeddedFont>
      <p:font typeface="Lato" panose="020F0502020204030203"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681">
          <p15:clr>
            <a:srgbClr val="A4A3A4"/>
          </p15:clr>
        </p15:guide>
        <p15:guide id="2" orient="horz" pos="6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4EB3D9-FF82-4DD4-A719-A40B07C2FEA0}">
  <a:tblStyle styleId="{6E4EB3D9-FF82-4DD4-A719-A40B07C2FEA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EE9E9"/>
          </a:solidFill>
        </a:fill>
      </a:tcStyle>
    </a:wholeTbl>
    <a:band1H>
      <a:tcTxStyle/>
      <a:tcStyle>
        <a:tcBdr/>
        <a:fill>
          <a:solidFill>
            <a:srgbClr val="FED1D1"/>
          </a:solidFill>
        </a:fill>
      </a:tcStyle>
    </a:band1H>
    <a:band2H>
      <a:tcTxStyle/>
      <a:tcStyle>
        <a:tcBdr/>
      </a:tcStyle>
    </a:band2H>
    <a:band1V>
      <a:tcTxStyle/>
      <a:tcStyle>
        <a:tcBdr/>
        <a:fill>
          <a:solidFill>
            <a:srgbClr val="FED1D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p:restoredTop sz="94645"/>
  </p:normalViewPr>
  <p:slideViewPr>
    <p:cSldViewPr snapToGrid="0">
      <p:cViewPr varScale="1">
        <p:scale>
          <a:sx n="22" d="100"/>
          <a:sy n="22" d="100"/>
        </p:scale>
        <p:origin x="811" y="62"/>
      </p:cViewPr>
      <p:guideLst>
        <p:guide pos="7681"/>
        <p:guide orient="horz" pos="6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530" y="1143000"/>
            <a:ext cx="54870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Inclusive Sans"/>
                <a:ea typeface="Inclusive Sans"/>
                <a:cs typeface="Inclusive Sans"/>
                <a:sym typeface="Inclusive Sans"/>
              </a:rPr>
              <a:t>‹#›</a:t>
            </a:fld>
            <a:endParaRPr sz="1200" b="0" i="0" u="none" strike="noStrike" cap="none">
              <a:solidFill>
                <a:schemeClr val="dk1"/>
              </a:solidFill>
              <a:latin typeface="Inclusive Sans"/>
              <a:ea typeface="Inclusive Sans"/>
              <a:cs typeface="Inclusive Sans"/>
              <a:sym typeface="Inclusive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ce18c8ee65_1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g3ce18c8ee65_1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1 1">
  <p:cSld name="Cover slide 1_1_2">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1015300" y="5067260"/>
            <a:ext cx="12142200" cy="247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9001"/>
              <a:buFont typeface="Inclusive Sans"/>
              <a:buNone/>
              <a:defRPr sz="9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25" name="Google Shape;25;p3"/>
          <p:cNvSpPr txBox="1">
            <a:spLocks noGrp="1"/>
          </p:cNvSpPr>
          <p:nvPr>
            <p:ph type="subTitle" idx="1"/>
          </p:nvPr>
        </p:nvSpPr>
        <p:spPr>
          <a:xfrm>
            <a:off x="1015300" y="8038212"/>
            <a:ext cx="12142200" cy="24774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4800"/>
              <a:buNone/>
              <a:defRPr sz="48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pic>
        <p:nvPicPr>
          <p:cNvPr id="26" name="Google Shape;26;p3"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27" name="Google Shape;27;p3"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28" name="Google Shape;28;p3"/>
          <p:cNvSpPr txBox="1">
            <a:spLocks noGrp="1"/>
          </p:cNvSpPr>
          <p:nvPr>
            <p:ph type="subTitle" idx="2"/>
          </p:nvPr>
        </p:nvSpPr>
        <p:spPr>
          <a:xfrm>
            <a:off x="1015365" y="12237720"/>
            <a:ext cx="110781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Font typeface="Inclusive Sans"/>
              <a:buNone/>
              <a:defRPr sz="3600">
                <a:solidFill>
                  <a:schemeClr val="dk1"/>
                </a:solidFill>
              </a:defRPr>
            </a:lvl1pPr>
            <a:lvl2pPr lvl="1">
              <a:spcBef>
                <a:spcPts val="1000"/>
              </a:spcBef>
              <a:spcAft>
                <a:spcPts val="0"/>
              </a:spcAft>
              <a:buSzPts val="3600"/>
              <a:buFont typeface="Inclusive Sans"/>
              <a:buNone/>
              <a:defRPr sz="3600"/>
            </a:lvl2pPr>
            <a:lvl3pPr lvl="2">
              <a:spcBef>
                <a:spcPts val="1000"/>
              </a:spcBef>
              <a:spcAft>
                <a:spcPts val="0"/>
              </a:spcAft>
              <a:buSzPts val="3600"/>
              <a:buFont typeface="Inclusive Sans"/>
              <a:buNone/>
              <a:defRPr sz="3600"/>
            </a:lvl3pPr>
            <a:lvl4pPr lvl="3">
              <a:spcBef>
                <a:spcPts val="1000"/>
              </a:spcBef>
              <a:spcAft>
                <a:spcPts val="0"/>
              </a:spcAft>
              <a:buSzPts val="3600"/>
              <a:buFont typeface="Inclusive Sans"/>
              <a:buNone/>
              <a:defRPr sz="3600"/>
            </a:lvl4pPr>
            <a:lvl5pPr lvl="4">
              <a:spcBef>
                <a:spcPts val="1000"/>
              </a:spcBef>
              <a:spcAft>
                <a:spcPts val="0"/>
              </a:spcAft>
              <a:buSzPts val="3600"/>
              <a:buFont typeface="Inclusive Sans"/>
              <a:buNone/>
              <a:defRPr sz="3600"/>
            </a:lvl5pPr>
            <a:lvl6pPr lvl="5">
              <a:spcBef>
                <a:spcPts val="1000"/>
              </a:spcBef>
              <a:spcAft>
                <a:spcPts val="0"/>
              </a:spcAft>
              <a:buSzPts val="3600"/>
              <a:buFont typeface="Inclusive Sans"/>
              <a:buNone/>
              <a:defRPr sz="3600">
                <a:latin typeface="Inclusive Sans"/>
                <a:ea typeface="Inclusive Sans"/>
                <a:cs typeface="Inclusive Sans"/>
                <a:sym typeface="Inclusive Sans"/>
              </a:defRPr>
            </a:lvl6pPr>
            <a:lvl7pPr lvl="6">
              <a:spcBef>
                <a:spcPts val="1000"/>
              </a:spcBef>
              <a:spcAft>
                <a:spcPts val="0"/>
              </a:spcAft>
              <a:buSzPts val="3600"/>
              <a:buFont typeface="Inclusive Sans"/>
              <a:buNone/>
              <a:defRPr sz="3600">
                <a:latin typeface="Inclusive Sans"/>
                <a:ea typeface="Inclusive Sans"/>
                <a:cs typeface="Inclusive Sans"/>
                <a:sym typeface="Inclusive Sans"/>
              </a:defRPr>
            </a:lvl7pPr>
            <a:lvl8pPr lvl="7">
              <a:spcBef>
                <a:spcPts val="1000"/>
              </a:spcBef>
              <a:spcAft>
                <a:spcPts val="0"/>
              </a:spcAft>
              <a:buSzPts val="3600"/>
              <a:buFont typeface="Inclusive Sans"/>
              <a:buNone/>
              <a:defRPr sz="3600">
                <a:latin typeface="Inclusive Sans"/>
                <a:ea typeface="Inclusive Sans"/>
                <a:cs typeface="Inclusive Sans"/>
                <a:sym typeface="Inclusive Sans"/>
              </a:defRPr>
            </a:lvl8pPr>
            <a:lvl9pPr lvl="8">
              <a:spcBef>
                <a:spcPts val="1000"/>
              </a:spcBef>
              <a:spcAft>
                <a:spcPts val="0"/>
              </a:spcAft>
              <a:buSzPts val="3600"/>
              <a:buFont typeface="Inclusive Sans"/>
              <a:buNone/>
              <a:defRPr sz="3600">
                <a:latin typeface="Inclusive Sans"/>
                <a:ea typeface="Inclusive Sans"/>
                <a:cs typeface="Inclusive Sans"/>
                <a:sym typeface="Inclusive Sans"/>
              </a:defRPr>
            </a:lvl9pPr>
          </a:lstStyle>
          <a:p>
            <a:endParaRPr/>
          </a:p>
        </p:txBody>
      </p:sp>
      <p:sp>
        <p:nvSpPr>
          <p:cNvPr id="29" name="Google Shape;29;p3"/>
          <p:cNvSpPr txBox="1">
            <a:spLocks noGrp="1"/>
          </p:cNvSpPr>
          <p:nvPr>
            <p:ph type="subTitle" idx="3"/>
          </p:nvPr>
        </p:nvSpPr>
        <p:spPr>
          <a:xfrm>
            <a:off x="1015365" y="11674088"/>
            <a:ext cx="136455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None/>
              <a:defRPr sz="36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30" name="Google Shape;30;p3"/>
          <p:cNvSpPr txBox="1">
            <a:spLocks noGrp="1"/>
          </p:cNvSpPr>
          <p:nvPr>
            <p:ph type="subTitle" idx="4"/>
          </p:nvPr>
        </p:nvSpPr>
        <p:spPr>
          <a:xfrm>
            <a:off x="1015375" y="3959543"/>
            <a:ext cx="8178300" cy="844800"/>
          </a:xfrm>
          <a:prstGeom prst="rect">
            <a:avLst/>
          </a:prstGeom>
          <a:ln w="28575" cap="flat" cmpd="sng">
            <a:solidFill>
              <a:schemeClr val="dk1"/>
            </a:solidFill>
            <a:prstDash val="solid"/>
            <a:round/>
            <a:headEnd type="none" w="sm" len="sm"/>
            <a:tailEnd type="none" w="sm" len="sm"/>
          </a:ln>
        </p:spPr>
        <p:txBody>
          <a:bodyPr spcFirstLastPara="1" wrap="square" lIns="222875" tIns="143825" rIns="222875" bIns="143825" anchor="ctr" anchorCtr="0">
            <a:noAutofit/>
          </a:bodyPr>
          <a:lstStyle>
            <a:lvl1pPr lvl="0">
              <a:spcBef>
                <a:spcPts val="2000"/>
              </a:spcBef>
              <a:spcAft>
                <a:spcPts val="0"/>
              </a:spcAft>
              <a:buClr>
                <a:schemeClr val="dk1"/>
              </a:buClr>
              <a:buSzPts val="3600"/>
              <a:buFont typeface="Inclusive Sans"/>
              <a:buNone/>
              <a:defRPr sz="3600" b="1">
                <a:solidFill>
                  <a:schemeClr val="dk1"/>
                </a:solidFill>
              </a:defRPr>
            </a:lvl1pPr>
            <a:lvl2pPr lvl="1">
              <a:spcBef>
                <a:spcPts val="1000"/>
              </a:spcBef>
              <a:spcAft>
                <a:spcPts val="0"/>
              </a:spcAft>
              <a:buSzPts val="3600"/>
              <a:buFont typeface="Inclusive Sans"/>
              <a:buNone/>
              <a:defRPr sz="3600" b="1"/>
            </a:lvl2pPr>
            <a:lvl3pPr lvl="2">
              <a:spcBef>
                <a:spcPts val="1000"/>
              </a:spcBef>
              <a:spcAft>
                <a:spcPts val="0"/>
              </a:spcAft>
              <a:buSzPts val="3600"/>
              <a:buFont typeface="Inclusive Sans"/>
              <a:buNone/>
              <a:defRPr sz="3600" b="1"/>
            </a:lvl3pPr>
            <a:lvl4pPr lvl="3">
              <a:spcBef>
                <a:spcPts val="1000"/>
              </a:spcBef>
              <a:spcAft>
                <a:spcPts val="0"/>
              </a:spcAft>
              <a:buSzPts val="3600"/>
              <a:buFont typeface="Inclusive Sans"/>
              <a:buNone/>
              <a:defRPr sz="3600" b="1"/>
            </a:lvl4pPr>
            <a:lvl5pPr lvl="4">
              <a:spcBef>
                <a:spcPts val="1000"/>
              </a:spcBef>
              <a:spcAft>
                <a:spcPts val="0"/>
              </a:spcAft>
              <a:buSzPts val="3600"/>
              <a:buFont typeface="Inclusive Sans"/>
              <a:buNone/>
              <a:defRPr sz="3600" b="1"/>
            </a:lvl5pPr>
            <a:lvl6pPr lvl="5">
              <a:spcBef>
                <a:spcPts val="1000"/>
              </a:spcBef>
              <a:spcAft>
                <a:spcPts val="0"/>
              </a:spcAft>
              <a:buSzPts val="3600"/>
              <a:buFont typeface="Inclusive Sans"/>
              <a:buNone/>
              <a:defRPr sz="3600" b="1">
                <a:latin typeface="Inclusive Sans"/>
                <a:ea typeface="Inclusive Sans"/>
                <a:cs typeface="Inclusive Sans"/>
                <a:sym typeface="Inclusive Sans"/>
              </a:defRPr>
            </a:lvl6pPr>
            <a:lvl7pPr lvl="6">
              <a:spcBef>
                <a:spcPts val="1000"/>
              </a:spcBef>
              <a:spcAft>
                <a:spcPts val="0"/>
              </a:spcAft>
              <a:buSzPts val="3600"/>
              <a:buFont typeface="Inclusive Sans"/>
              <a:buNone/>
              <a:defRPr sz="3600" b="1">
                <a:latin typeface="Inclusive Sans"/>
                <a:ea typeface="Inclusive Sans"/>
                <a:cs typeface="Inclusive Sans"/>
                <a:sym typeface="Inclusive Sans"/>
              </a:defRPr>
            </a:lvl7pPr>
            <a:lvl8pPr lvl="7">
              <a:spcBef>
                <a:spcPts val="1000"/>
              </a:spcBef>
              <a:spcAft>
                <a:spcPts val="0"/>
              </a:spcAft>
              <a:buSzPts val="3600"/>
              <a:buFont typeface="Inclusive Sans"/>
              <a:buNone/>
              <a:defRPr sz="3600" b="1">
                <a:latin typeface="Inclusive Sans"/>
                <a:ea typeface="Inclusive Sans"/>
                <a:cs typeface="Inclusive Sans"/>
                <a:sym typeface="Inclusive Sans"/>
              </a:defRPr>
            </a:lvl8pPr>
            <a:lvl9pPr lvl="8">
              <a:spcBef>
                <a:spcPts val="1000"/>
              </a:spcBef>
              <a:spcAft>
                <a:spcPts val="0"/>
              </a:spcAft>
              <a:buSzPts val="3600"/>
              <a:buFont typeface="Inclusive Sans"/>
              <a:buNone/>
              <a:defRPr sz="3600" b="1">
                <a:latin typeface="Inclusive Sans"/>
                <a:ea typeface="Inclusive Sans"/>
                <a:cs typeface="Inclusive Sans"/>
                <a:sym typeface="Inclusive Sans"/>
              </a:defRPr>
            </a:lvl9pPr>
          </a:lstStyle>
          <a:p>
            <a:endParaRPr/>
          </a:p>
        </p:txBody>
      </p:sp>
    </p:spTree>
  </p:cSld>
  <p:clrMapOvr>
    <a:masterClrMapping/>
  </p:clrMapOvr>
  <p:extLst>
    <p:ext uri="{DCECCB84-F9BA-43D5-87BE-67443E8EF086}">
      <p15:sldGuideLst xmlns:p15="http://schemas.microsoft.com/office/powerpoint/2012/main">
        <p15:guide id="1" orient="horz" pos="7994">
          <p15:clr>
            <a:srgbClr val="FBAE40"/>
          </p15:clr>
        </p15:guide>
        <p15:guide id="2" pos="7365">
          <p15:clr>
            <a:srgbClr val="FBAE40"/>
          </p15:clr>
        </p15:guide>
        <p15:guide id="3" orient="horz" pos="1570">
          <p15:clr>
            <a:srgbClr val="E46962"/>
          </p15:clr>
        </p15:guide>
        <p15:guide id="4" pos="640">
          <p15:clr>
            <a:srgbClr val="E46962"/>
          </p15:clr>
        </p15:guide>
        <p15:guide id="5" pos="8520">
          <p15:clr>
            <a:srgbClr val="E46962"/>
          </p15:clr>
        </p15:guide>
        <p15:guide id="6" orient="horz" pos="646">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py slide_1 column">
  <p:cSld name="Copy slide_1 column_1">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1015300" y="946373"/>
            <a:ext cx="21639300" cy="9915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64" name="Google Shape;64;p8"/>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65" name="Google Shape;65;p8"/>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pic>
        <p:nvPicPr>
          <p:cNvPr id="66" name="Google Shape;66;p8" title="Line red.png"/>
          <p:cNvPicPr preferRelativeResize="0"/>
          <p:nvPr/>
        </p:nvPicPr>
        <p:blipFill>
          <a:blip r:embed="rId2">
            <a:alphaModFix/>
          </a:blip>
          <a:stretch>
            <a:fillRect/>
          </a:stretch>
        </p:blipFill>
        <p:spPr>
          <a:xfrm>
            <a:off x="0" y="2440952"/>
            <a:ext cx="24386401" cy="190512"/>
          </a:xfrm>
          <a:prstGeom prst="rect">
            <a:avLst/>
          </a:prstGeom>
          <a:noFill/>
          <a:ln>
            <a:noFill/>
          </a:ln>
        </p:spPr>
      </p:pic>
      <p:sp>
        <p:nvSpPr>
          <p:cNvPr id="67" name="Google Shape;67;p8"/>
          <p:cNvSpPr txBox="1">
            <a:spLocks noGrp="1"/>
          </p:cNvSpPr>
          <p:nvPr>
            <p:ph type="subTitle" idx="1"/>
          </p:nvPr>
        </p:nvSpPr>
        <p:spPr>
          <a:xfrm>
            <a:off x="1015275" y="3353449"/>
            <a:ext cx="216393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68" name="Google Shape;68;p8"/>
          <p:cNvSpPr txBox="1">
            <a:spLocks noGrp="1"/>
          </p:cNvSpPr>
          <p:nvPr>
            <p:ph type="body" idx="2"/>
          </p:nvPr>
        </p:nvSpPr>
        <p:spPr>
          <a:xfrm>
            <a:off x="1015275" y="4102320"/>
            <a:ext cx="205611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69" name="Google Shape;69;p8"/>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3240">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llustration slide">
  <p:cSld name="Copy slide_1 column_1_3_1">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1015300" y="946375"/>
            <a:ext cx="12552000" cy="1986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81" name="Google Shape;81;p10"/>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82" name="Google Shape;82;p10"/>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83" name="Google Shape;83;p10"/>
          <p:cNvSpPr txBox="1">
            <a:spLocks noGrp="1"/>
          </p:cNvSpPr>
          <p:nvPr>
            <p:ph type="subTitle" idx="1"/>
          </p:nvPr>
        </p:nvSpPr>
        <p:spPr>
          <a:xfrm>
            <a:off x="1015275" y="3515408"/>
            <a:ext cx="111780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84" name="Google Shape;84;p10"/>
          <p:cNvSpPr txBox="1">
            <a:spLocks noGrp="1"/>
          </p:cNvSpPr>
          <p:nvPr>
            <p:ph type="body" idx="2"/>
          </p:nvPr>
        </p:nvSpPr>
        <p:spPr>
          <a:xfrm>
            <a:off x="1015275" y="4264283"/>
            <a:ext cx="111780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85" name="Google Shape;85;p10"/>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86" name="Google Shape;86;p10"/>
          <p:cNvSpPr>
            <a:spLocks noGrp="1"/>
          </p:cNvSpPr>
          <p:nvPr>
            <p:ph type="pic" idx="4"/>
          </p:nvPr>
        </p:nvSpPr>
        <p:spPr>
          <a:xfrm>
            <a:off x="13567211" y="1228300"/>
            <a:ext cx="9622500" cy="11259600"/>
          </a:xfrm>
          <a:prstGeom prst="rect">
            <a:avLst/>
          </a:prstGeom>
          <a:solidFill>
            <a:srgbClr val="D8D8D8"/>
          </a:solidFill>
          <a:ln>
            <a:noFill/>
          </a:ln>
        </p:spPr>
        <p:txBody>
          <a:bodyPr/>
          <a:lstStyle/>
          <a:p>
            <a:endParaRPr lang="en-GB"/>
          </a:p>
        </p:txBody>
      </p:sp>
    </p:spTree>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1920">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only slide">
  <p:cSld name="Image only slide">
    <p:bg>
      <p:bgPr>
        <a:solidFill>
          <a:schemeClr val="dk2"/>
        </a:solidFill>
        <a:effectLst/>
      </p:bgPr>
    </p:bg>
    <p:spTree>
      <p:nvGrpSpPr>
        <p:cNvPr id="1" name="Shape 109"/>
        <p:cNvGrpSpPr/>
        <p:nvPr/>
      </p:nvGrpSpPr>
      <p:grpSpPr>
        <a:xfrm>
          <a:off x="0" y="0"/>
          <a:ext cx="0" cy="0"/>
          <a:chOff x="0" y="0"/>
          <a:chExt cx="0" cy="0"/>
        </a:xfrm>
      </p:grpSpPr>
      <p:pic>
        <p:nvPicPr>
          <p:cNvPr id="110" name="Google Shape;110;p14" title="10_1.png"/>
          <p:cNvPicPr preferRelativeResize="0"/>
          <p:nvPr/>
        </p:nvPicPr>
        <p:blipFill>
          <a:blip r:embed="rId2">
            <a:alphaModFix/>
          </a:blip>
          <a:stretch>
            <a:fillRect/>
          </a:stretch>
        </p:blipFill>
        <p:spPr>
          <a:xfrm>
            <a:off x="7" y="-1"/>
            <a:ext cx="17466619" cy="2413600"/>
          </a:xfrm>
          <a:prstGeom prst="rect">
            <a:avLst/>
          </a:prstGeom>
          <a:noFill/>
          <a:ln>
            <a:noFill/>
          </a:ln>
        </p:spPr>
      </p:pic>
      <p:pic>
        <p:nvPicPr>
          <p:cNvPr id="111" name="Google Shape;111;p14" title="10_1.png"/>
          <p:cNvPicPr preferRelativeResize="0"/>
          <p:nvPr/>
        </p:nvPicPr>
        <p:blipFill>
          <a:blip r:embed="rId2">
            <a:alphaModFix/>
          </a:blip>
          <a:stretch>
            <a:fillRect/>
          </a:stretch>
        </p:blipFill>
        <p:spPr>
          <a:xfrm rot="10800000">
            <a:off x="6919782" y="11302399"/>
            <a:ext cx="17466619" cy="2413600"/>
          </a:xfrm>
          <a:prstGeom prst="rect">
            <a:avLst/>
          </a:prstGeom>
          <a:noFill/>
          <a:ln>
            <a:noFill/>
          </a:ln>
        </p:spPr>
      </p:pic>
      <p:sp>
        <p:nvSpPr>
          <p:cNvPr id="112" name="Google Shape;112;p14"/>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113" name="Google Shape;113;p14"/>
          <p:cNvSpPr txBox="1"/>
          <p:nvPr/>
        </p:nvSpPr>
        <p:spPr>
          <a:xfrm>
            <a:off x="1015298"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114" name="Google Shape;114;p14"/>
          <p:cNvSpPr>
            <a:spLocks noGrp="1"/>
          </p:cNvSpPr>
          <p:nvPr>
            <p:ph type="pic" idx="2"/>
          </p:nvPr>
        </p:nvSpPr>
        <p:spPr>
          <a:xfrm>
            <a:off x="1015300" y="1180800"/>
            <a:ext cx="22228500" cy="11354400"/>
          </a:xfrm>
          <a:prstGeom prst="rect">
            <a:avLst/>
          </a:prstGeom>
          <a:solidFill>
            <a:schemeClr val="accent2"/>
          </a:solidFill>
          <a:ln>
            <a:noFill/>
          </a:ln>
        </p:spPr>
        <p:txBody>
          <a:bodyPr/>
          <a:lstStyle/>
          <a:p>
            <a:endParaRPr lang="en-GB"/>
          </a:p>
        </p:txBody>
      </p:sp>
      <p:sp>
        <p:nvSpPr>
          <p:cNvPr id="115" name="Google Shape;115;p14"/>
          <p:cNvSpPr txBox="1">
            <a:spLocks noGrp="1"/>
          </p:cNvSpPr>
          <p:nvPr>
            <p:ph type="subTitle" idx="1"/>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1520">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con slide">
  <p:cSld name="Icon slide">
    <p:bg>
      <p:bgPr>
        <a:solidFill>
          <a:schemeClr val="lt1"/>
        </a:solidFill>
        <a:effectLst/>
      </p:bgPr>
    </p:bg>
    <p:spTree>
      <p:nvGrpSpPr>
        <p:cNvPr id="1" name="Shape 116"/>
        <p:cNvGrpSpPr/>
        <p:nvPr/>
      </p:nvGrpSpPr>
      <p:grpSpPr>
        <a:xfrm>
          <a:off x="0" y="0"/>
          <a:ext cx="0" cy="0"/>
          <a:chOff x="0" y="0"/>
          <a:chExt cx="0" cy="0"/>
        </a:xfrm>
      </p:grpSpPr>
      <p:sp>
        <p:nvSpPr>
          <p:cNvPr id="117" name="Google Shape;117;p15"/>
          <p:cNvSpPr/>
          <p:nvPr/>
        </p:nvSpPr>
        <p:spPr>
          <a:xfrm>
            <a:off x="162791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Inclusive Sans"/>
                <a:ea typeface="Inclusive Sans"/>
                <a:cs typeface="Inclusive Sans"/>
                <a:sym typeface="Inclusive Sans"/>
              </a:rPr>
              <a:t>  </a:t>
            </a:r>
            <a:endParaRPr>
              <a:latin typeface="Inclusive Sans"/>
              <a:ea typeface="Inclusive Sans"/>
              <a:cs typeface="Inclusive Sans"/>
              <a:sym typeface="Inclusive Sans"/>
            </a:endParaRPr>
          </a:p>
        </p:txBody>
      </p:sp>
      <p:sp>
        <p:nvSpPr>
          <p:cNvPr id="118" name="Google Shape;118;p15"/>
          <p:cNvSpPr>
            <a:spLocks noGrp="1"/>
          </p:cNvSpPr>
          <p:nvPr>
            <p:ph type="pic" idx="2"/>
          </p:nvPr>
        </p:nvSpPr>
        <p:spPr>
          <a:xfrm>
            <a:off x="16790350" y="3336325"/>
            <a:ext cx="1958400" cy="1980000"/>
          </a:xfrm>
          <a:prstGeom prst="rect">
            <a:avLst/>
          </a:prstGeom>
          <a:solidFill>
            <a:schemeClr val="accent2"/>
          </a:solidFill>
          <a:ln>
            <a:noFill/>
          </a:ln>
        </p:spPr>
        <p:txBody>
          <a:bodyPr/>
          <a:lstStyle/>
          <a:p>
            <a:endParaRPr lang="en-GB"/>
          </a:p>
        </p:txBody>
      </p:sp>
      <p:sp>
        <p:nvSpPr>
          <p:cNvPr id="119" name="Google Shape;119;p15"/>
          <p:cNvSpPr/>
          <p:nvPr/>
        </p:nvSpPr>
        <p:spPr>
          <a:xfrm>
            <a:off x="86472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Inclusive Sans"/>
                <a:ea typeface="Inclusive Sans"/>
                <a:cs typeface="Inclusive Sans"/>
                <a:sym typeface="Inclusive Sans"/>
              </a:rPr>
              <a:t>  </a:t>
            </a:r>
            <a:endParaRPr>
              <a:latin typeface="Inclusive Sans"/>
              <a:ea typeface="Inclusive Sans"/>
              <a:cs typeface="Inclusive Sans"/>
              <a:sym typeface="Inclusive Sans"/>
            </a:endParaRPr>
          </a:p>
        </p:txBody>
      </p:sp>
      <p:sp>
        <p:nvSpPr>
          <p:cNvPr id="120" name="Google Shape;120;p15"/>
          <p:cNvSpPr>
            <a:spLocks noGrp="1"/>
          </p:cNvSpPr>
          <p:nvPr>
            <p:ph type="pic" idx="3"/>
          </p:nvPr>
        </p:nvSpPr>
        <p:spPr>
          <a:xfrm>
            <a:off x="9158450" y="3336325"/>
            <a:ext cx="1958400" cy="1980000"/>
          </a:xfrm>
          <a:prstGeom prst="rect">
            <a:avLst/>
          </a:prstGeom>
          <a:solidFill>
            <a:schemeClr val="accent2"/>
          </a:solidFill>
          <a:ln>
            <a:noFill/>
          </a:ln>
        </p:spPr>
        <p:txBody>
          <a:bodyPr/>
          <a:lstStyle/>
          <a:p>
            <a:endParaRPr lang="en-GB"/>
          </a:p>
        </p:txBody>
      </p:sp>
      <p:sp>
        <p:nvSpPr>
          <p:cNvPr id="121" name="Google Shape;121;p15"/>
          <p:cNvSpPr/>
          <p:nvPr/>
        </p:nvSpPr>
        <p:spPr>
          <a:xfrm>
            <a:off x="10153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clusive Sans"/>
              <a:ea typeface="Inclusive Sans"/>
              <a:cs typeface="Inclusive Sans"/>
              <a:sym typeface="Inclusive Sans"/>
            </a:endParaRPr>
          </a:p>
        </p:txBody>
      </p:sp>
      <p:sp>
        <p:nvSpPr>
          <p:cNvPr id="122" name="Google Shape;122;p15"/>
          <p:cNvSpPr>
            <a:spLocks noGrp="1"/>
          </p:cNvSpPr>
          <p:nvPr>
            <p:ph type="pic" idx="4"/>
          </p:nvPr>
        </p:nvSpPr>
        <p:spPr>
          <a:xfrm>
            <a:off x="1526550" y="3336325"/>
            <a:ext cx="1958400" cy="1980000"/>
          </a:xfrm>
          <a:prstGeom prst="rect">
            <a:avLst/>
          </a:prstGeom>
          <a:solidFill>
            <a:schemeClr val="accent2"/>
          </a:solidFill>
          <a:ln>
            <a:noFill/>
          </a:ln>
        </p:spPr>
        <p:txBody>
          <a:bodyPr/>
          <a:lstStyle/>
          <a:p>
            <a:endParaRPr lang="en-GB"/>
          </a:p>
        </p:txBody>
      </p:sp>
      <p:sp>
        <p:nvSpPr>
          <p:cNvPr id="123" name="Google Shape;123;p15"/>
          <p:cNvSpPr txBox="1">
            <a:spLocks noGrp="1"/>
          </p:cNvSpPr>
          <p:nvPr>
            <p:ph type="title"/>
          </p:nvPr>
        </p:nvSpPr>
        <p:spPr>
          <a:xfrm>
            <a:off x="1015300" y="946374"/>
            <a:ext cx="21639300" cy="1119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24" name="Google Shape;124;p15"/>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125" name="Google Shape;125;p15"/>
          <p:cNvSpPr txBox="1"/>
          <p:nvPr/>
        </p:nvSpPr>
        <p:spPr>
          <a:xfrm>
            <a:off x="1015298"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126" name="Google Shape;126;p15"/>
          <p:cNvSpPr txBox="1">
            <a:spLocks noGrp="1"/>
          </p:cNvSpPr>
          <p:nvPr>
            <p:ph type="subTitle" idx="1"/>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127" name="Google Shape;127;p15"/>
          <p:cNvSpPr txBox="1">
            <a:spLocks noGrp="1"/>
          </p:cNvSpPr>
          <p:nvPr>
            <p:ph type="subTitle" idx="5"/>
          </p:nvPr>
        </p:nvSpPr>
        <p:spPr>
          <a:xfrm>
            <a:off x="1526550" y="5761442"/>
            <a:ext cx="6069600" cy="6294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Clr>
                <a:schemeClr val="dk1"/>
              </a:buClr>
              <a:buSzPts val="4000"/>
              <a:buFont typeface="Inclusive Sans"/>
              <a:buNone/>
              <a:defRPr sz="4000" b="1">
                <a:solidFill>
                  <a:schemeClr val="dk1"/>
                </a:solidFill>
              </a:defRPr>
            </a:lvl2pPr>
            <a:lvl3pPr lvl="2">
              <a:spcBef>
                <a:spcPts val="1000"/>
              </a:spcBef>
              <a:spcAft>
                <a:spcPts val="0"/>
              </a:spcAft>
              <a:buClr>
                <a:schemeClr val="dk1"/>
              </a:buClr>
              <a:buSzPts val="4000"/>
              <a:buFont typeface="Inclusive Sans"/>
              <a:buNone/>
              <a:defRPr sz="4000" b="1">
                <a:solidFill>
                  <a:schemeClr val="dk1"/>
                </a:solidFill>
              </a:defRPr>
            </a:lvl3pPr>
            <a:lvl4pPr lvl="3">
              <a:spcBef>
                <a:spcPts val="1000"/>
              </a:spcBef>
              <a:spcAft>
                <a:spcPts val="0"/>
              </a:spcAft>
              <a:buClr>
                <a:schemeClr val="dk1"/>
              </a:buClr>
              <a:buSzPts val="4000"/>
              <a:buFont typeface="Inclusive Sans"/>
              <a:buNone/>
              <a:defRPr sz="4000" b="1">
                <a:solidFill>
                  <a:schemeClr val="dk1"/>
                </a:solidFill>
              </a:defRPr>
            </a:lvl4pPr>
            <a:lvl5pPr lvl="4">
              <a:spcBef>
                <a:spcPts val="1000"/>
              </a:spcBef>
              <a:spcAft>
                <a:spcPts val="0"/>
              </a:spcAft>
              <a:buClr>
                <a:schemeClr val="dk1"/>
              </a:buClr>
              <a:buSzPts val="4000"/>
              <a:buFont typeface="Inclusive Sans"/>
              <a:buNone/>
              <a:defRPr sz="4000" b="1">
                <a:solidFill>
                  <a:schemeClr val="dk1"/>
                </a:solidFill>
              </a:defRPr>
            </a:lvl5pPr>
            <a:lvl6pPr lvl="5">
              <a:spcBef>
                <a:spcPts val="1000"/>
              </a:spcBef>
              <a:spcAft>
                <a:spcPts val="0"/>
              </a:spcAft>
              <a:buSzPts val="4000"/>
              <a:buFont typeface="Inclusive Sans"/>
              <a:buNone/>
              <a:defRPr sz="4000" b="1">
                <a:latin typeface="Inclusive Sans"/>
                <a:ea typeface="Inclusive Sans"/>
                <a:cs typeface="Inclusive Sans"/>
                <a:sym typeface="Inclusive Sans"/>
              </a:defRPr>
            </a:lvl6pPr>
            <a:lvl7pPr lvl="6">
              <a:spcBef>
                <a:spcPts val="1000"/>
              </a:spcBef>
              <a:spcAft>
                <a:spcPts val="0"/>
              </a:spcAft>
              <a:buSzPts val="4000"/>
              <a:buFont typeface="Inclusive Sans"/>
              <a:buNone/>
              <a:defRPr sz="4000" b="1">
                <a:latin typeface="Inclusive Sans"/>
                <a:ea typeface="Inclusive Sans"/>
                <a:cs typeface="Inclusive Sans"/>
                <a:sym typeface="Inclusive Sans"/>
              </a:defRPr>
            </a:lvl7pPr>
            <a:lvl8pPr lvl="7">
              <a:spcBef>
                <a:spcPts val="1000"/>
              </a:spcBef>
              <a:spcAft>
                <a:spcPts val="0"/>
              </a:spcAft>
              <a:buSzPts val="4000"/>
              <a:buFont typeface="Inclusive Sans"/>
              <a:buNone/>
              <a:defRPr sz="4000" b="1">
                <a:latin typeface="Inclusive Sans"/>
                <a:ea typeface="Inclusive Sans"/>
                <a:cs typeface="Inclusive Sans"/>
                <a:sym typeface="Inclusive Sans"/>
              </a:defRPr>
            </a:lvl8pPr>
            <a:lvl9pPr lvl="8">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28" name="Google Shape;128;p15"/>
          <p:cNvSpPr txBox="1">
            <a:spLocks noGrp="1"/>
          </p:cNvSpPr>
          <p:nvPr>
            <p:ph type="body" idx="6"/>
          </p:nvPr>
        </p:nvSpPr>
        <p:spPr>
          <a:xfrm>
            <a:off x="1526550" y="6458492"/>
            <a:ext cx="6069600" cy="5145600"/>
          </a:xfrm>
          <a:prstGeom prst="rect">
            <a:avLst/>
          </a:prstGeom>
        </p:spPr>
        <p:txBody>
          <a:bodyPr spcFirstLastPara="1" wrap="square" lIns="0" tIns="91425" rIns="91425" bIns="91425" anchor="t" anchorCtr="0">
            <a:noAutofit/>
          </a:bodyPr>
          <a:lstStyle>
            <a:lvl1pPr marL="457200" lvl="0" indent="-444500">
              <a:lnSpc>
                <a:spcPct val="100000"/>
              </a:lnSpc>
              <a:spcBef>
                <a:spcPts val="0"/>
              </a:spcBef>
              <a:spcAft>
                <a:spcPts val="0"/>
              </a:spcAft>
              <a:buSzPts val="3400"/>
              <a:buFont typeface="Inclusive Sans"/>
              <a:buChar char="•"/>
              <a:defRPr sz="3400"/>
            </a:lvl1pPr>
            <a:lvl2pPr marL="914400" lvl="1" indent="-444500">
              <a:lnSpc>
                <a:spcPct val="100000"/>
              </a:lnSpc>
              <a:spcBef>
                <a:spcPts val="1000"/>
              </a:spcBef>
              <a:spcAft>
                <a:spcPts val="0"/>
              </a:spcAft>
              <a:buSzPts val="3400"/>
              <a:buFont typeface="Inclusive Sans"/>
              <a:buChar char="•"/>
              <a:defRPr sz="3400"/>
            </a:lvl2pPr>
            <a:lvl3pPr marL="1371600" lvl="2" indent="-444500">
              <a:lnSpc>
                <a:spcPct val="100000"/>
              </a:lnSpc>
              <a:spcBef>
                <a:spcPts val="1000"/>
              </a:spcBef>
              <a:spcAft>
                <a:spcPts val="0"/>
              </a:spcAft>
              <a:buSzPts val="3400"/>
              <a:buFont typeface="Inclusive Sans"/>
              <a:buChar char="–"/>
              <a:defRPr sz="3400"/>
            </a:lvl3pPr>
            <a:lvl4pPr marL="1828800" lvl="3" indent="-444500">
              <a:lnSpc>
                <a:spcPct val="100000"/>
              </a:lnSpc>
              <a:spcBef>
                <a:spcPts val="1000"/>
              </a:spcBef>
              <a:spcAft>
                <a:spcPts val="0"/>
              </a:spcAft>
              <a:buSzPts val="3400"/>
              <a:buFont typeface="Inclusive Sans"/>
              <a:buChar char="•"/>
              <a:defRPr sz="3400"/>
            </a:lvl4pPr>
            <a:lvl5pPr marL="2286000" lvl="4" indent="-444500">
              <a:lnSpc>
                <a:spcPct val="100000"/>
              </a:lnSpc>
              <a:spcBef>
                <a:spcPts val="1000"/>
              </a:spcBef>
              <a:spcAft>
                <a:spcPts val="0"/>
              </a:spcAft>
              <a:buSzPts val="3400"/>
              <a:buFont typeface="Inclusive Sans"/>
              <a:buChar char="•"/>
              <a:defRPr sz="3400"/>
            </a:lvl5pPr>
            <a:lvl6pPr marL="2743200" lvl="5"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129" name="Google Shape;129;p15"/>
          <p:cNvSpPr txBox="1">
            <a:spLocks noGrp="1"/>
          </p:cNvSpPr>
          <p:nvPr>
            <p:ph type="subTitle" idx="7"/>
          </p:nvPr>
        </p:nvSpPr>
        <p:spPr>
          <a:xfrm>
            <a:off x="9158450" y="5761442"/>
            <a:ext cx="6069600" cy="629400"/>
          </a:xfrm>
          <a:prstGeom prst="rect">
            <a:avLst/>
          </a:prstGeom>
        </p:spPr>
        <p:txBody>
          <a:bodyPr spcFirstLastPara="1" wrap="square" lIns="0" tIns="0" rIns="0" bIns="0" anchor="t" anchorCtr="0">
            <a:noAutofit/>
          </a:bodyPr>
          <a:lstStyle>
            <a:lvl1pPr lvl="0" rtl="0">
              <a:spcBef>
                <a:spcPts val="2000"/>
              </a:spcBef>
              <a:spcAft>
                <a:spcPts val="0"/>
              </a:spcAft>
              <a:buClr>
                <a:schemeClr val="dk1"/>
              </a:buClr>
              <a:buSzPts val="4000"/>
              <a:buFont typeface="Inclusive Sans"/>
              <a:buNone/>
              <a:defRPr sz="4000" b="1">
                <a:solidFill>
                  <a:schemeClr val="dk1"/>
                </a:solidFill>
              </a:defRPr>
            </a:lvl1pPr>
            <a:lvl2pPr lvl="1" rtl="0">
              <a:spcBef>
                <a:spcPts val="1000"/>
              </a:spcBef>
              <a:spcAft>
                <a:spcPts val="0"/>
              </a:spcAft>
              <a:buClr>
                <a:schemeClr val="dk1"/>
              </a:buClr>
              <a:buSzPts val="4000"/>
              <a:buFont typeface="Inclusive Sans"/>
              <a:buNone/>
              <a:defRPr sz="4000" b="1">
                <a:solidFill>
                  <a:schemeClr val="dk1"/>
                </a:solidFill>
              </a:defRPr>
            </a:lvl2pPr>
            <a:lvl3pPr lvl="2" rtl="0">
              <a:spcBef>
                <a:spcPts val="1000"/>
              </a:spcBef>
              <a:spcAft>
                <a:spcPts val="0"/>
              </a:spcAft>
              <a:buClr>
                <a:schemeClr val="dk1"/>
              </a:buClr>
              <a:buSzPts val="4000"/>
              <a:buFont typeface="Inclusive Sans"/>
              <a:buNone/>
              <a:defRPr sz="4000" b="1">
                <a:solidFill>
                  <a:schemeClr val="dk1"/>
                </a:solidFill>
              </a:defRPr>
            </a:lvl3pPr>
            <a:lvl4pPr lvl="3" rtl="0">
              <a:spcBef>
                <a:spcPts val="1000"/>
              </a:spcBef>
              <a:spcAft>
                <a:spcPts val="0"/>
              </a:spcAft>
              <a:buClr>
                <a:schemeClr val="dk1"/>
              </a:buClr>
              <a:buSzPts val="4000"/>
              <a:buFont typeface="Inclusive Sans"/>
              <a:buNone/>
              <a:defRPr sz="4000" b="1">
                <a:solidFill>
                  <a:schemeClr val="dk1"/>
                </a:solidFill>
              </a:defRPr>
            </a:lvl4pPr>
            <a:lvl5pPr lvl="4" rtl="0">
              <a:spcBef>
                <a:spcPts val="1000"/>
              </a:spcBef>
              <a:spcAft>
                <a:spcPts val="0"/>
              </a:spcAft>
              <a:buClr>
                <a:schemeClr val="dk1"/>
              </a:buClr>
              <a:buSzPts val="4000"/>
              <a:buFont typeface="Inclusive Sans"/>
              <a:buNone/>
              <a:defRPr sz="4000" b="1">
                <a:solidFill>
                  <a:schemeClr val="dk1"/>
                </a:solidFill>
              </a:defRPr>
            </a:lvl5pPr>
            <a:lvl6pPr lvl="5" rtl="0">
              <a:spcBef>
                <a:spcPts val="1000"/>
              </a:spcBef>
              <a:spcAft>
                <a:spcPts val="0"/>
              </a:spcAft>
              <a:buSzPts val="4000"/>
              <a:buFont typeface="Inclusive Sans"/>
              <a:buNone/>
              <a:defRPr sz="4000" b="1">
                <a:latin typeface="Inclusive Sans"/>
                <a:ea typeface="Inclusive Sans"/>
                <a:cs typeface="Inclusive Sans"/>
                <a:sym typeface="Inclusive Sans"/>
              </a:defRPr>
            </a:lvl6pPr>
            <a:lvl7pPr lvl="6" rtl="0">
              <a:spcBef>
                <a:spcPts val="1000"/>
              </a:spcBef>
              <a:spcAft>
                <a:spcPts val="0"/>
              </a:spcAft>
              <a:buSzPts val="4000"/>
              <a:buFont typeface="Inclusive Sans"/>
              <a:buNone/>
              <a:defRPr sz="4000" b="1">
                <a:latin typeface="Inclusive Sans"/>
                <a:ea typeface="Inclusive Sans"/>
                <a:cs typeface="Inclusive Sans"/>
                <a:sym typeface="Inclusive Sans"/>
              </a:defRPr>
            </a:lvl7pPr>
            <a:lvl8pPr lvl="7" rtl="0">
              <a:spcBef>
                <a:spcPts val="1000"/>
              </a:spcBef>
              <a:spcAft>
                <a:spcPts val="0"/>
              </a:spcAft>
              <a:buSzPts val="4000"/>
              <a:buFont typeface="Inclusive Sans"/>
              <a:buNone/>
              <a:defRPr sz="4000" b="1">
                <a:latin typeface="Inclusive Sans"/>
                <a:ea typeface="Inclusive Sans"/>
                <a:cs typeface="Inclusive Sans"/>
                <a:sym typeface="Inclusive Sans"/>
              </a:defRPr>
            </a:lvl8pPr>
            <a:lvl9pPr lvl="8" rtl="0">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30" name="Google Shape;130;p15"/>
          <p:cNvSpPr txBox="1">
            <a:spLocks noGrp="1"/>
          </p:cNvSpPr>
          <p:nvPr>
            <p:ph type="body" idx="8"/>
          </p:nvPr>
        </p:nvSpPr>
        <p:spPr>
          <a:xfrm>
            <a:off x="9158450" y="6458492"/>
            <a:ext cx="6069600" cy="5145600"/>
          </a:xfrm>
          <a:prstGeom prst="rect">
            <a:avLst/>
          </a:prstGeom>
        </p:spPr>
        <p:txBody>
          <a:bodyPr spcFirstLastPara="1" wrap="square" lIns="0" tIns="91425" rIns="91425" bIns="91425" anchor="t" anchorCtr="0">
            <a:noAutofit/>
          </a:bodyPr>
          <a:lstStyle>
            <a:lvl1pPr marL="457200" lvl="0" indent="-444500" rtl="0">
              <a:lnSpc>
                <a:spcPct val="100000"/>
              </a:lnSpc>
              <a:spcBef>
                <a:spcPts val="0"/>
              </a:spcBef>
              <a:spcAft>
                <a:spcPts val="0"/>
              </a:spcAft>
              <a:buSzPts val="3400"/>
              <a:buFont typeface="Inclusive Sans"/>
              <a:buChar char="•"/>
              <a:defRPr sz="3400"/>
            </a:lvl1pPr>
            <a:lvl2pPr marL="914400" lvl="1" indent="-444500" rtl="0">
              <a:lnSpc>
                <a:spcPct val="100000"/>
              </a:lnSpc>
              <a:spcBef>
                <a:spcPts val="1000"/>
              </a:spcBef>
              <a:spcAft>
                <a:spcPts val="0"/>
              </a:spcAft>
              <a:buSzPts val="3400"/>
              <a:buFont typeface="Inclusive Sans"/>
              <a:buChar char="•"/>
              <a:defRPr sz="3400"/>
            </a:lvl2pPr>
            <a:lvl3pPr marL="1371600" lvl="2" indent="-444500" rtl="0">
              <a:lnSpc>
                <a:spcPct val="100000"/>
              </a:lnSpc>
              <a:spcBef>
                <a:spcPts val="1000"/>
              </a:spcBef>
              <a:spcAft>
                <a:spcPts val="0"/>
              </a:spcAft>
              <a:buSzPts val="3400"/>
              <a:buFont typeface="Inclusive Sans"/>
              <a:buChar char="–"/>
              <a:defRPr sz="3400"/>
            </a:lvl3pPr>
            <a:lvl4pPr marL="1828800" lvl="3" indent="-444500" rtl="0">
              <a:lnSpc>
                <a:spcPct val="100000"/>
              </a:lnSpc>
              <a:spcBef>
                <a:spcPts val="1000"/>
              </a:spcBef>
              <a:spcAft>
                <a:spcPts val="0"/>
              </a:spcAft>
              <a:buSzPts val="3400"/>
              <a:buFont typeface="Inclusive Sans"/>
              <a:buChar char="•"/>
              <a:defRPr sz="3400"/>
            </a:lvl4pPr>
            <a:lvl5pPr marL="2286000" lvl="4" indent="-444500" rtl="0">
              <a:lnSpc>
                <a:spcPct val="100000"/>
              </a:lnSpc>
              <a:spcBef>
                <a:spcPts val="1000"/>
              </a:spcBef>
              <a:spcAft>
                <a:spcPts val="0"/>
              </a:spcAft>
              <a:buSzPts val="3400"/>
              <a:buFont typeface="Inclusive Sans"/>
              <a:buChar char="•"/>
              <a:defRPr sz="3400"/>
            </a:lvl5pPr>
            <a:lvl6pPr marL="2743200" lvl="5"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rtl="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131" name="Google Shape;131;p15"/>
          <p:cNvSpPr txBox="1">
            <a:spLocks noGrp="1"/>
          </p:cNvSpPr>
          <p:nvPr>
            <p:ph type="subTitle" idx="9"/>
          </p:nvPr>
        </p:nvSpPr>
        <p:spPr>
          <a:xfrm>
            <a:off x="16790350" y="5761442"/>
            <a:ext cx="6069600" cy="629400"/>
          </a:xfrm>
          <a:prstGeom prst="rect">
            <a:avLst/>
          </a:prstGeom>
        </p:spPr>
        <p:txBody>
          <a:bodyPr spcFirstLastPara="1" wrap="square" lIns="0" tIns="0" rIns="0" bIns="0" anchor="t" anchorCtr="0">
            <a:noAutofit/>
          </a:bodyPr>
          <a:lstStyle>
            <a:lvl1pPr lvl="0" rtl="0">
              <a:spcBef>
                <a:spcPts val="2000"/>
              </a:spcBef>
              <a:spcAft>
                <a:spcPts val="0"/>
              </a:spcAft>
              <a:buClr>
                <a:schemeClr val="dk1"/>
              </a:buClr>
              <a:buSzPts val="4000"/>
              <a:buFont typeface="Inclusive Sans"/>
              <a:buNone/>
              <a:defRPr sz="4000" b="1">
                <a:solidFill>
                  <a:schemeClr val="dk1"/>
                </a:solidFill>
              </a:defRPr>
            </a:lvl1pPr>
            <a:lvl2pPr lvl="1" rtl="0">
              <a:spcBef>
                <a:spcPts val="1000"/>
              </a:spcBef>
              <a:spcAft>
                <a:spcPts val="0"/>
              </a:spcAft>
              <a:buClr>
                <a:schemeClr val="dk1"/>
              </a:buClr>
              <a:buSzPts val="4000"/>
              <a:buFont typeface="Inclusive Sans"/>
              <a:buNone/>
              <a:defRPr sz="4000" b="1">
                <a:solidFill>
                  <a:schemeClr val="dk1"/>
                </a:solidFill>
              </a:defRPr>
            </a:lvl2pPr>
            <a:lvl3pPr lvl="2" rtl="0">
              <a:spcBef>
                <a:spcPts val="1000"/>
              </a:spcBef>
              <a:spcAft>
                <a:spcPts val="0"/>
              </a:spcAft>
              <a:buClr>
                <a:schemeClr val="dk1"/>
              </a:buClr>
              <a:buSzPts val="4000"/>
              <a:buFont typeface="Inclusive Sans"/>
              <a:buNone/>
              <a:defRPr sz="4000" b="1">
                <a:solidFill>
                  <a:schemeClr val="dk1"/>
                </a:solidFill>
              </a:defRPr>
            </a:lvl3pPr>
            <a:lvl4pPr lvl="3" rtl="0">
              <a:spcBef>
                <a:spcPts val="1000"/>
              </a:spcBef>
              <a:spcAft>
                <a:spcPts val="0"/>
              </a:spcAft>
              <a:buClr>
                <a:schemeClr val="dk1"/>
              </a:buClr>
              <a:buSzPts val="4000"/>
              <a:buFont typeface="Inclusive Sans"/>
              <a:buNone/>
              <a:defRPr sz="4000" b="1">
                <a:solidFill>
                  <a:schemeClr val="dk1"/>
                </a:solidFill>
              </a:defRPr>
            </a:lvl4pPr>
            <a:lvl5pPr lvl="4" rtl="0">
              <a:spcBef>
                <a:spcPts val="1000"/>
              </a:spcBef>
              <a:spcAft>
                <a:spcPts val="0"/>
              </a:spcAft>
              <a:buClr>
                <a:schemeClr val="dk1"/>
              </a:buClr>
              <a:buSzPts val="4000"/>
              <a:buFont typeface="Inclusive Sans"/>
              <a:buNone/>
              <a:defRPr sz="4000" b="1">
                <a:solidFill>
                  <a:schemeClr val="dk1"/>
                </a:solidFill>
              </a:defRPr>
            </a:lvl5pPr>
            <a:lvl6pPr lvl="5" rtl="0">
              <a:spcBef>
                <a:spcPts val="1000"/>
              </a:spcBef>
              <a:spcAft>
                <a:spcPts val="0"/>
              </a:spcAft>
              <a:buSzPts val="4000"/>
              <a:buFont typeface="Inclusive Sans"/>
              <a:buNone/>
              <a:defRPr sz="4000" b="1">
                <a:latin typeface="Inclusive Sans"/>
                <a:ea typeface="Inclusive Sans"/>
                <a:cs typeface="Inclusive Sans"/>
                <a:sym typeface="Inclusive Sans"/>
              </a:defRPr>
            </a:lvl6pPr>
            <a:lvl7pPr lvl="6" rtl="0">
              <a:spcBef>
                <a:spcPts val="1000"/>
              </a:spcBef>
              <a:spcAft>
                <a:spcPts val="0"/>
              </a:spcAft>
              <a:buSzPts val="4000"/>
              <a:buFont typeface="Inclusive Sans"/>
              <a:buNone/>
              <a:defRPr sz="4000" b="1">
                <a:latin typeface="Inclusive Sans"/>
                <a:ea typeface="Inclusive Sans"/>
                <a:cs typeface="Inclusive Sans"/>
                <a:sym typeface="Inclusive Sans"/>
              </a:defRPr>
            </a:lvl7pPr>
            <a:lvl8pPr lvl="7" rtl="0">
              <a:spcBef>
                <a:spcPts val="1000"/>
              </a:spcBef>
              <a:spcAft>
                <a:spcPts val="0"/>
              </a:spcAft>
              <a:buSzPts val="4000"/>
              <a:buFont typeface="Inclusive Sans"/>
              <a:buNone/>
              <a:defRPr sz="4000" b="1">
                <a:latin typeface="Inclusive Sans"/>
                <a:ea typeface="Inclusive Sans"/>
                <a:cs typeface="Inclusive Sans"/>
                <a:sym typeface="Inclusive Sans"/>
              </a:defRPr>
            </a:lvl8pPr>
            <a:lvl9pPr lvl="8" rtl="0">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32" name="Google Shape;132;p15"/>
          <p:cNvSpPr txBox="1">
            <a:spLocks noGrp="1"/>
          </p:cNvSpPr>
          <p:nvPr>
            <p:ph type="body" idx="13"/>
          </p:nvPr>
        </p:nvSpPr>
        <p:spPr>
          <a:xfrm>
            <a:off x="16790350" y="6458492"/>
            <a:ext cx="6069600" cy="5145600"/>
          </a:xfrm>
          <a:prstGeom prst="rect">
            <a:avLst/>
          </a:prstGeom>
        </p:spPr>
        <p:txBody>
          <a:bodyPr spcFirstLastPara="1" wrap="square" lIns="0" tIns="91425" rIns="91425" bIns="91425" anchor="t" anchorCtr="0">
            <a:noAutofit/>
          </a:bodyPr>
          <a:lstStyle>
            <a:lvl1pPr marL="457200" lvl="0" indent="-444500" rtl="0">
              <a:lnSpc>
                <a:spcPct val="100000"/>
              </a:lnSpc>
              <a:spcBef>
                <a:spcPts val="0"/>
              </a:spcBef>
              <a:spcAft>
                <a:spcPts val="0"/>
              </a:spcAft>
              <a:buSzPts val="3400"/>
              <a:buFont typeface="Inclusive Sans"/>
              <a:buChar char="•"/>
              <a:defRPr sz="3400"/>
            </a:lvl1pPr>
            <a:lvl2pPr marL="914400" lvl="1" indent="-444500" rtl="0">
              <a:lnSpc>
                <a:spcPct val="100000"/>
              </a:lnSpc>
              <a:spcBef>
                <a:spcPts val="1000"/>
              </a:spcBef>
              <a:spcAft>
                <a:spcPts val="0"/>
              </a:spcAft>
              <a:buSzPts val="3400"/>
              <a:buFont typeface="Inclusive Sans"/>
              <a:buChar char="•"/>
              <a:defRPr sz="3400"/>
            </a:lvl2pPr>
            <a:lvl3pPr marL="1371600" lvl="2" indent="-444500" rtl="0">
              <a:lnSpc>
                <a:spcPct val="100000"/>
              </a:lnSpc>
              <a:spcBef>
                <a:spcPts val="1000"/>
              </a:spcBef>
              <a:spcAft>
                <a:spcPts val="0"/>
              </a:spcAft>
              <a:buSzPts val="3400"/>
              <a:buFont typeface="Inclusive Sans"/>
              <a:buChar char="–"/>
              <a:defRPr sz="3400"/>
            </a:lvl3pPr>
            <a:lvl4pPr marL="1828800" lvl="3" indent="-444500" rtl="0">
              <a:lnSpc>
                <a:spcPct val="100000"/>
              </a:lnSpc>
              <a:spcBef>
                <a:spcPts val="1000"/>
              </a:spcBef>
              <a:spcAft>
                <a:spcPts val="0"/>
              </a:spcAft>
              <a:buSzPts val="3400"/>
              <a:buFont typeface="Inclusive Sans"/>
              <a:buChar char="•"/>
              <a:defRPr sz="3400"/>
            </a:lvl4pPr>
            <a:lvl5pPr marL="2286000" lvl="4" indent="-444500" rtl="0">
              <a:lnSpc>
                <a:spcPct val="100000"/>
              </a:lnSpc>
              <a:spcBef>
                <a:spcPts val="1000"/>
              </a:spcBef>
              <a:spcAft>
                <a:spcPts val="0"/>
              </a:spcAft>
              <a:buSzPts val="3400"/>
              <a:buFont typeface="Inclusive Sans"/>
              <a:buChar char="•"/>
              <a:defRPr sz="3400"/>
            </a:lvl5pPr>
            <a:lvl6pPr marL="2743200" lvl="5"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rtl="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Tree>
  </p:cSld>
  <p:clrMapOvr>
    <a:masterClrMapping/>
  </p:clrMapOvr>
  <p:extLst>
    <p:ext uri="{DCECCB84-F9BA-43D5-87BE-67443E8EF086}">
      <p15:sldGuideLst xmlns:p15="http://schemas.microsoft.com/office/powerpoint/2012/main">
        <p15:guide id="1" orient="horz" pos="4026">
          <p15:clr>
            <a:srgbClr val="FBAE40"/>
          </p15:clr>
        </p15:guide>
        <p15:guide id="2" pos="7681">
          <p15:clr>
            <a:srgbClr val="FBAE40"/>
          </p15:clr>
        </p15:guide>
        <p15:guide id="3" orient="horz" pos="4483">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ign off slide 1">
  <p:cSld name="Sign off slide_1">
    <p:spTree>
      <p:nvGrpSpPr>
        <p:cNvPr id="1" name="Shape 140"/>
        <p:cNvGrpSpPr/>
        <p:nvPr/>
      </p:nvGrpSpPr>
      <p:grpSpPr>
        <a:xfrm>
          <a:off x="0" y="0"/>
          <a:ext cx="0" cy="0"/>
          <a:chOff x="0" y="0"/>
          <a:chExt cx="0" cy="0"/>
        </a:xfrm>
      </p:grpSpPr>
      <p:pic>
        <p:nvPicPr>
          <p:cNvPr id="141" name="Google Shape;141;p17"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142" name="Google Shape;142;p17"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143" name="Google Shape;143;p17"/>
          <p:cNvSpPr txBox="1">
            <a:spLocks noGrp="1"/>
          </p:cNvSpPr>
          <p:nvPr>
            <p:ph type="ctrTitle"/>
          </p:nvPr>
        </p:nvSpPr>
        <p:spPr>
          <a:xfrm>
            <a:off x="1015300" y="3526275"/>
            <a:ext cx="18277800" cy="3913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14001"/>
              <a:buFont typeface="Inclusive Sans"/>
              <a:buNone/>
              <a:defRPr sz="14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44" name="Google Shape;144;p17"/>
          <p:cNvSpPr txBox="1">
            <a:spLocks noGrp="1"/>
          </p:cNvSpPr>
          <p:nvPr>
            <p:ph type="subTitle" idx="1"/>
          </p:nvPr>
        </p:nvSpPr>
        <p:spPr>
          <a:xfrm>
            <a:off x="1015300" y="7532916"/>
            <a:ext cx="12142200" cy="33138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5000"/>
              <a:buNone/>
              <a:defRPr sz="50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sp>
        <p:nvSpPr>
          <p:cNvPr id="145" name="Google Shape;145;p17"/>
          <p:cNvSpPr txBox="1"/>
          <p:nvPr/>
        </p:nvSpPr>
        <p:spPr>
          <a:xfrm>
            <a:off x="1015300" y="12278100"/>
            <a:ext cx="6202800" cy="615600"/>
          </a:xfrm>
          <a:prstGeom prst="rect">
            <a:avLst/>
          </a:prstGeom>
          <a:noFill/>
          <a:ln>
            <a:noFill/>
          </a:ln>
        </p:spPr>
        <p:txBody>
          <a:bodyPr spcFirstLastPara="1" wrap="square" lIns="0" tIns="0" rIns="0" bIns="91400" anchor="b" anchorCtr="0">
            <a:noAutofit/>
          </a:bodyPr>
          <a:lstStyle/>
          <a:p>
            <a:pPr marL="0" marR="0" lvl="0" indent="0" algn="l" rtl="0">
              <a:lnSpc>
                <a:spcPct val="100000"/>
              </a:lnSpc>
              <a:spcBef>
                <a:spcPts val="0"/>
              </a:spcBef>
              <a:spcAft>
                <a:spcPts val="0"/>
              </a:spcAft>
              <a:buClr>
                <a:schemeClr val="dk1"/>
              </a:buClr>
              <a:buSzPts val="3400"/>
              <a:buFont typeface="Inclusive Sans"/>
              <a:buNone/>
            </a:pPr>
            <a:r>
              <a:rPr lang="en-US" sz="3400">
                <a:solidFill>
                  <a:schemeClr val="dk1"/>
                </a:solidFill>
                <a:latin typeface="Inclusive Sans"/>
                <a:ea typeface="Inclusive Sans"/>
                <a:cs typeface="Inclusive Sans"/>
                <a:sym typeface="Inclusive Sans"/>
              </a:rPr>
              <a:t>nihr.ac.uk</a:t>
            </a:r>
            <a:endParaRPr sz="3400">
              <a:solidFill>
                <a:schemeClr val="dk1"/>
              </a:solidFill>
              <a:latin typeface="Inclusive Sans"/>
              <a:ea typeface="Inclusive Sans"/>
              <a:cs typeface="Inclusive Sans"/>
              <a:sym typeface="Inclusive Sans"/>
            </a:endParaRPr>
          </a:p>
        </p:txBody>
      </p:sp>
    </p:spTree>
  </p:cSld>
  <p:clrMapOvr>
    <a:masterClrMapping/>
  </p:clrMapOvr>
  <p:extLst>
    <p:ext uri="{DCECCB84-F9BA-43D5-87BE-67443E8EF086}">
      <p15:sldGuideLst xmlns:p15="http://schemas.microsoft.com/office/powerpoint/2012/main">
        <p15:guide id="1" orient="horz" pos="7994">
          <p15:clr>
            <a:srgbClr val="FBAE40"/>
          </p15:clr>
        </p15:guide>
        <p15:guide id="2" pos="768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6" name="Slide Number Placeholder 5"/>
          <p:cNvSpPr>
            <a:spLocks noGrp="1"/>
          </p:cNvSpPr>
          <p:nvPr>
            <p:ph type="sldNum" sz="quarter" idx="12"/>
          </p:nvPr>
        </p:nvSpPr>
        <p:spPr/>
        <p:txBody>
          <a:bodyPr rtlCol="0"/>
          <a:lstStyle/>
          <a:p>
            <a:pPr rtl="0"/>
            <a:fld id="{9CD8D479-8942-46E8-A226-A4E01F7A105C}" type="slidenum">
              <a:rPr lang="en-GB" noProof="0" smtClean="0"/>
              <a:t>‹#›</a:t>
            </a:fld>
            <a:endParaRPr lang="en-GB" noProof="0" dirty="0"/>
          </a:p>
        </p:txBody>
      </p:sp>
      <p:sp>
        <p:nvSpPr>
          <p:cNvPr id="4" name="Date Placeholder 3"/>
          <p:cNvSpPr>
            <a:spLocks noGrp="1"/>
          </p:cNvSpPr>
          <p:nvPr>
            <p:ph type="dt" sz="half" idx="10"/>
          </p:nvPr>
        </p:nvSpPr>
        <p:spPr/>
        <p:txBody>
          <a:bodyPr rtlCol="0"/>
          <a:lstStyle/>
          <a:p>
            <a:pPr rtl="0"/>
            <a:fld id="{13105E48-07E2-4CE6-B8D5-8627CDB90026}" type="datetime1">
              <a:rPr lang="en-GB" noProof="0" smtClean="0"/>
              <a:t>30/09/2026</a:t>
            </a:fld>
            <a:endParaRPr lang="en-GB" noProof="0" dirty="0"/>
          </a:p>
        </p:txBody>
      </p:sp>
      <p:sp>
        <p:nvSpPr>
          <p:cNvPr id="5" name="Footer Placeholder 4"/>
          <p:cNvSpPr>
            <a:spLocks noGrp="1"/>
          </p:cNvSpPr>
          <p:nvPr>
            <p:ph type="ftr" sz="quarter" idx="11"/>
          </p:nvPr>
        </p:nvSpPr>
        <p:spPr/>
        <p:txBody>
          <a:bodyPr rtlCol="0"/>
          <a:lstStyle>
            <a:lvl1pPr>
              <a:defRPr/>
            </a:lvl1pPr>
          </a:lstStyle>
          <a:p>
            <a:pPr rtl="0"/>
            <a:r>
              <a:rPr lang="en-GB" noProof="0" dirty="0"/>
              <a:t>Add a footer</a:t>
            </a:r>
          </a:p>
        </p:txBody>
      </p:sp>
    </p:spTree>
    <p:extLst>
      <p:ext uri="{BB962C8B-B14F-4D97-AF65-F5344CB8AC3E}">
        <p14:creationId xmlns:p14="http://schemas.microsoft.com/office/powerpoint/2010/main" val="385161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BFC803-89F9-C241-9F76-01B078465A1B}"/>
              </a:ext>
            </a:extLst>
          </p:cNvPr>
          <p:cNvPicPr>
            <a:picLocks noChangeAspect="1"/>
          </p:cNvPicPr>
          <p:nvPr userDrawn="1"/>
        </p:nvPicPr>
        <p:blipFill>
          <a:blip r:embed="rId2"/>
          <a:stretch>
            <a:fillRect/>
          </a:stretch>
        </p:blipFill>
        <p:spPr>
          <a:xfrm>
            <a:off x="0" y="0"/>
            <a:ext cx="24387175" cy="13716000"/>
          </a:xfrm>
          <a:prstGeom prst="rect">
            <a:avLst/>
          </a:prstGeom>
        </p:spPr>
      </p:pic>
      <p:sp>
        <p:nvSpPr>
          <p:cNvPr id="2" name="Title 1"/>
          <p:cNvSpPr>
            <a:spLocks noGrp="1"/>
          </p:cNvSpPr>
          <p:nvPr>
            <p:ph type="title"/>
          </p:nvPr>
        </p:nvSpPr>
        <p:spPr>
          <a:xfrm>
            <a:off x="1610928" y="5532439"/>
            <a:ext cx="21033938" cy="2651126"/>
          </a:xfrm>
        </p:spPr>
        <p:txBody>
          <a:bodyPr>
            <a:noAutofit/>
          </a:bodyPr>
          <a:lstStyle>
            <a:lvl1pPr>
              <a:defRPr sz="9600">
                <a:solidFill>
                  <a:srgbClr val="193E7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95F520C6-1504-6744-862F-E3F3FF9A34EE}"/>
              </a:ext>
            </a:extLst>
          </p:cNvPr>
          <p:cNvPicPr>
            <a:picLocks noChangeAspect="1"/>
          </p:cNvPicPr>
          <p:nvPr userDrawn="1"/>
        </p:nvPicPr>
        <p:blipFill rotWithShape="1">
          <a:blip r:embed="rId3"/>
          <a:srcRect t="5" r="8043" b="-142998"/>
          <a:stretch/>
        </p:blipFill>
        <p:spPr>
          <a:xfrm>
            <a:off x="914960" y="1400467"/>
            <a:ext cx="22425874" cy="91438"/>
          </a:xfrm>
          <a:prstGeom prst="rect">
            <a:avLst/>
          </a:prstGeom>
        </p:spPr>
      </p:pic>
      <p:pic>
        <p:nvPicPr>
          <p:cNvPr id="14" name="Picture 13">
            <a:extLst>
              <a:ext uri="{FF2B5EF4-FFF2-40B4-BE49-F238E27FC236}">
                <a16:creationId xmlns:a16="http://schemas.microsoft.com/office/drawing/2014/main" id="{B2ED0738-233B-E345-95E8-0F2823D2AF1D}"/>
              </a:ext>
            </a:extLst>
          </p:cNvPr>
          <p:cNvPicPr>
            <a:picLocks noChangeAspect="1"/>
          </p:cNvPicPr>
          <p:nvPr userDrawn="1"/>
        </p:nvPicPr>
        <p:blipFill rotWithShape="1">
          <a:blip r:embed="rId4"/>
          <a:srcRect l="34054" b="22345"/>
          <a:stretch/>
        </p:blipFill>
        <p:spPr>
          <a:xfrm>
            <a:off x="1" y="10294267"/>
            <a:ext cx="3874850" cy="3421734"/>
          </a:xfrm>
          <a:prstGeom prst="rect">
            <a:avLst/>
          </a:prstGeom>
        </p:spPr>
      </p:pic>
      <p:pic>
        <p:nvPicPr>
          <p:cNvPr id="16" name="Picture 15">
            <a:extLst>
              <a:ext uri="{FF2B5EF4-FFF2-40B4-BE49-F238E27FC236}">
                <a16:creationId xmlns:a16="http://schemas.microsoft.com/office/drawing/2014/main" id="{40D17B21-854B-5C46-BF28-1455E3C2D50C}"/>
              </a:ext>
            </a:extLst>
          </p:cNvPr>
          <p:cNvPicPr>
            <a:picLocks noChangeAspect="1"/>
          </p:cNvPicPr>
          <p:nvPr userDrawn="1"/>
        </p:nvPicPr>
        <p:blipFill>
          <a:blip r:embed="rId5"/>
          <a:stretch>
            <a:fillRect/>
          </a:stretch>
        </p:blipFill>
        <p:spPr>
          <a:xfrm rot="16200000">
            <a:off x="20944134" y="2611597"/>
            <a:ext cx="2396546" cy="2396858"/>
          </a:xfrm>
          <a:prstGeom prst="rect">
            <a:avLst/>
          </a:prstGeom>
        </p:spPr>
      </p:pic>
      <p:sp>
        <p:nvSpPr>
          <p:cNvPr id="17" name="Slide Number Placeholder 5">
            <a:extLst>
              <a:ext uri="{FF2B5EF4-FFF2-40B4-BE49-F238E27FC236}">
                <a16:creationId xmlns:a16="http://schemas.microsoft.com/office/drawing/2014/main" id="{9940E47F-87B7-F64A-9F98-EDE359078ADC}"/>
              </a:ext>
            </a:extLst>
          </p:cNvPr>
          <p:cNvSpPr>
            <a:spLocks noGrp="1"/>
          </p:cNvSpPr>
          <p:nvPr>
            <p:ph type="sldNum" sz="quarter" idx="12"/>
          </p:nvPr>
        </p:nvSpPr>
        <p:spPr>
          <a:xfrm>
            <a:off x="17223443" y="12712705"/>
            <a:ext cx="5487114" cy="369332"/>
          </a:xfrm>
        </p:spPr>
        <p:txBody>
          <a:bodyPr/>
          <a:lstStyle>
            <a:lvl1pPr>
              <a:defRPr>
                <a:solidFill>
                  <a:schemeClr val="bg1"/>
                </a:solidFill>
              </a:defRPr>
            </a:lvl1pPr>
          </a:lstStyle>
          <a:p>
            <a:fld id="{7CFB3D76-E95C-734A-BDD4-10A5E36E6C85}" type="slidenum">
              <a:rPr lang="en-US" smtClean="0"/>
              <a:pPr/>
              <a:t>‹#›</a:t>
            </a:fld>
            <a:endParaRPr lang="en-US" dirty="0"/>
          </a:p>
        </p:txBody>
      </p:sp>
      <p:pic>
        <p:nvPicPr>
          <p:cNvPr id="9" name="Picture 8" descr="Graphical user interface, text&#10;&#10;Description automatically generated">
            <a:extLst>
              <a:ext uri="{FF2B5EF4-FFF2-40B4-BE49-F238E27FC236}">
                <a16:creationId xmlns:a16="http://schemas.microsoft.com/office/drawing/2014/main" id="{7883672C-84F5-284A-A7C6-6AE193A8CD3D}"/>
              </a:ext>
            </a:extLst>
          </p:cNvPr>
          <p:cNvPicPr>
            <a:picLocks noChangeAspect="1"/>
          </p:cNvPicPr>
          <p:nvPr userDrawn="1"/>
        </p:nvPicPr>
        <p:blipFill>
          <a:blip r:embed="rId6"/>
          <a:stretch>
            <a:fillRect/>
          </a:stretch>
        </p:blipFill>
        <p:spPr>
          <a:xfrm>
            <a:off x="529420" y="264140"/>
            <a:ext cx="10153224" cy="1398800"/>
          </a:xfrm>
          <a:prstGeom prst="rect">
            <a:avLst/>
          </a:prstGeom>
        </p:spPr>
      </p:pic>
    </p:spTree>
    <p:extLst>
      <p:ext uri="{BB962C8B-B14F-4D97-AF65-F5344CB8AC3E}">
        <p14:creationId xmlns:p14="http://schemas.microsoft.com/office/powerpoint/2010/main" val="3535025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15300" y="730250"/>
            <a:ext cx="21639300" cy="2651400"/>
          </a:xfrm>
          <a:prstGeom prst="rect">
            <a:avLst/>
          </a:prstGeom>
          <a:noFill/>
          <a:ln>
            <a:noFill/>
          </a:ln>
        </p:spPr>
        <p:txBody>
          <a:bodyPr spcFirstLastPara="1" wrap="square" lIns="0" tIns="0" rIns="0" bIns="0" anchor="ctr" anchorCtr="0">
            <a:normAutofit/>
          </a:bodyPr>
          <a:lstStyle>
            <a:lvl1pPr marR="0" lvl="0" algn="l" rtl="0">
              <a:lnSpc>
                <a:spcPct val="90000"/>
              </a:lnSpc>
              <a:spcBef>
                <a:spcPts val="0"/>
              </a:spcBef>
              <a:spcAft>
                <a:spcPts val="0"/>
              </a:spcAft>
              <a:buClr>
                <a:schemeClr val="dk1"/>
              </a:buClr>
              <a:buSzPts val="8801"/>
              <a:buFont typeface="Inclusive Sans"/>
              <a:buNone/>
              <a:defRPr sz="8800" b="0" i="0" u="none" strike="noStrike" cap="none">
                <a:solidFill>
                  <a:schemeClr val="dk1"/>
                </a:solidFill>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1" name="Google Shape;11;p1"/>
          <p:cNvSpPr txBox="1">
            <a:spLocks noGrp="1"/>
          </p:cNvSpPr>
          <p:nvPr>
            <p:ph type="body" idx="1"/>
          </p:nvPr>
        </p:nvSpPr>
        <p:spPr>
          <a:xfrm>
            <a:off x="1015300" y="3651250"/>
            <a:ext cx="21639300" cy="8702400"/>
          </a:xfrm>
          <a:prstGeom prst="rect">
            <a:avLst/>
          </a:prstGeom>
          <a:noFill/>
          <a:ln>
            <a:noFill/>
          </a:ln>
        </p:spPr>
        <p:txBody>
          <a:bodyPr spcFirstLastPara="1" wrap="square" lIns="0" tIns="0" rIns="0" bIns="0" anchor="t" anchorCtr="0">
            <a:normAutofit/>
          </a:bodyPr>
          <a:lstStyle>
            <a:lvl1pPr marL="457200" marR="0" lvl="0" indent="-584223" algn="l" rtl="0">
              <a:lnSpc>
                <a:spcPct val="90000"/>
              </a:lnSpc>
              <a:spcBef>
                <a:spcPts val="2000"/>
              </a:spcBef>
              <a:spcAft>
                <a:spcPts val="0"/>
              </a:spcAft>
              <a:buClr>
                <a:schemeClr val="accent6"/>
              </a:buClr>
              <a:buSzPts val="5600"/>
              <a:buFont typeface="Arial"/>
              <a:buChar char="•"/>
              <a:defRPr sz="5600" b="0" i="0" u="none" strike="noStrike" cap="none">
                <a:solidFill>
                  <a:schemeClr val="accent6"/>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Char char="•"/>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Char char="–"/>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2400" b="0" i="0" u="none" strike="noStrike" cap="none">
                <a:solidFill>
                  <a:schemeClr val="dk1"/>
                </a:solidFill>
                <a:latin typeface="Inclusive Sans"/>
                <a:ea typeface="Inclusive Sans"/>
                <a:cs typeface="Inclusive Sans"/>
                <a:sym typeface="Inclusive Sans"/>
              </a:defRPr>
            </a:lvl1pPr>
            <a:lvl2pPr marL="0" marR="0" lvl="1" indent="0" algn="r" rtl="0">
              <a:spcBef>
                <a:spcPts val="0"/>
              </a:spcBef>
              <a:buNone/>
              <a:defRPr sz="2400" b="0" i="0" u="none" strike="noStrike" cap="none">
                <a:solidFill>
                  <a:schemeClr val="dk1"/>
                </a:solidFill>
                <a:latin typeface="Inclusive Sans"/>
                <a:ea typeface="Inclusive Sans"/>
                <a:cs typeface="Inclusive Sans"/>
                <a:sym typeface="Inclusive Sans"/>
              </a:defRPr>
            </a:lvl2pPr>
            <a:lvl3pPr marL="0" marR="0" lvl="2" indent="0" algn="r" rtl="0">
              <a:spcBef>
                <a:spcPts val="0"/>
              </a:spcBef>
              <a:buNone/>
              <a:defRPr sz="2400" b="0" i="0" u="none" strike="noStrike" cap="none">
                <a:solidFill>
                  <a:schemeClr val="dk1"/>
                </a:solidFill>
                <a:latin typeface="Inclusive Sans"/>
                <a:ea typeface="Inclusive Sans"/>
                <a:cs typeface="Inclusive Sans"/>
                <a:sym typeface="Inclusive Sans"/>
              </a:defRPr>
            </a:lvl3pPr>
            <a:lvl4pPr marL="0" marR="0" lvl="3" indent="0" algn="r" rtl="0">
              <a:spcBef>
                <a:spcPts val="0"/>
              </a:spcBef>
              <a:buNone/>
              <a:defRPr sz="2400" b="0" i="0" u="none" strike="noStrike" cap="none">
                <a:solidFill>
                  <a:schemeClr val="dk1"/>
                </a:solidFill>
                <a:latin typeface="Inclusive Sans"/>
                <a:ea typeface="Inclusive Sans"/>
                <a:cs typeface="Inclusive Sans"/>
                <a:sym typeface="Inclusive Sans"/>
              </a:defRPr>
            </a:lvl4pPr>
            <a:lvl5pPr marL="0" marR="0" lvl="4" indent="0" algn="r" rtl="0">
              <a:spcBef>
                <a:spcPts val="0"/>
              </a:spcBef>
              <a:buNone/>
              <a:defRPr sz="2400" b="0" i="0" u="none" strike="noStrike" cap="none">
                <a:solidFill>
                  <a:schemeClr val="dk1"/>
                </a:solidFill>
                <a:latin typeface="Inclusive Sans"/>
                <a:ea typeface="Inclusive Sans"/>
                <a:cs typeface="Inclusive Sans"/>
                <a:sym typeface="Inclusive Sans"/>
              </a:defRPr>
            </a:lvl5pPr>
            <a:lvl6pPr marL="0" marR="0" lvl="5" indent="0" algn="r" rtl="0">
              <a:spcBef>
                <a:spcPts val="0"/>
              </a:spcBef>
              <a:buNone/>
              <a:defRPr sz="2400" b="0" i="0" u="none" strike="noStrike" cap="none">
                <a:solidFill>
                  <a:schemeClr val="dk1"/>
                </a:solidFill>
                <a:latin typeface="Inclusive Sans"/>
                <a:ea typeface="Inclusive Sans"/>
                <a:cs typeface="Inclusive Sans"/>
                <a:sym typeface="Inclusive Sans"/>
              </a:defRPr>
            </a:lvl6pPr>
            <a:lvl7pPr marL="0" marR="0" lvl="6" indent="0" algn="r" rtl="0">
              <a:spcBef>
                <a:spcPts val="0"/>
              </a:spcBef>
              <a:buNone/>
              <a:defRPr sz="2400" b="0" i="0" u="none" strike="noStrike" cap="none">
                <a:solidFill>
                  <a:schemeClr val="dk1"/>
                </a:solidFill>
                <a:latin typeface="Inclusive Sans"/>
                <a:ea typeface="Inclusive Sans"/>
                <a:cs typeface="Inclusive Sans"/>
                <a:sym typeface="Inclusive Sans"/>
              </a:defRPr>
            </a:lvl7pPr>
            <a:lvl8pPr marL="0" marR="0" lvl="7" indent="0" algn="r" rtl="0">
              <a:spcBef>
                <a:spcPts val="0"/>
              </a:spcBef>
              <a:buNone/>
              <a:defRPr sz="2400" b="0" i="0" u="none" strike="noStrike" cap="none">
                <a:solidFill>
                  <a:schemeClr val="dk1"/>
                </a:solidFill>
                <a:latin typeface="Inclusive Sans"/>
                <a:ea typeface="Inclusive Sans"/>
                <a:cs typeface="Inclusive Sans"/>
                <a:sym typeface="Inclusive Sans"/>
              </a:defRPr>
            </a:lvl8pPr>
            <a:lvl9pPr marL="0" marR="0" lvl="8" indent="0" algn="r" rtl="0">
              <a:spcBef>
                <a:spcPts val="0"/>
              </a:spcBef>
              <a:buNone/>
              <a:defRPr sz="2400" b="0" i="0" u="none" strike="noStrike" cap="none">
                <a:solidFill>
                  <a:schemeClr val="dk1"/>
                </a:solidFill>
                <a:latin typeface="Inclusive Sans"/>
                <a:ea typeface="Inclusive Sans"/>
                <a:cs typeface="Inclusive Sans"/>
                <a:sym typeface="Inclusive Sans"/>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1"/>
          <p:cNvSpPr txBox="1">
            <a:spLocks noGrp="1"/>
          </p:cNvSpPr>
          <p:nvPr>
            <p:ph type="ftr" idx="11"/>
          </p:nvPr>
        </p:nvSpPr>
        <p:spPr>
          <a:xfrm>
            <a:off x="2182163" y="12817302"/>
            <a:ext cx="8306100" cy="3696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2800"/>
              <a:buNone/>
              <a:defRPr sz="24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28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28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28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28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28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28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28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2800"/>
              <a:buNone/>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6" r:id="rId3"/>
    <p:sldLayoutId id="2147483660" r:id="rId4"/>
    <p:sldLayoutId id="2147483661" r:id="rId5"/>
    <p:sldLayoutId id="2147483663" r:id="rId6"/>
    <p:sldLayoutId id="2147483666" r:id="rId7"/>
    <p:sldLayoutId id="2147483667"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ARCKSSAcademy@kent.ac.uk" TargetMode="External"/><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hyperlink" Target="https://arc-kss.nihr.ac.uk/" TargetMode="External"/><Relationship Id="rId4" Type="http://schemas.openxmlformats.org/officeDocument/2006/relationships/hyperlink" Target="mailto:ARCKentSurreySussex@sussexpartnership.nhs.u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ventbrite.com/e/accounting-for-sex-and-gender-in-research-nihr-policy-tickets-1994659112099?aff=oddtdtcreator" TargetMode="External"/><Relationship Id="rId2" Type="http://schemas.openxmlformats.org/officeDocument/2006/relationships/hyperlink" Target="https://www.eventbrite.co.uk/e/early-years-and-parenting-tickets-1994658282618?aff=oddtdtcreator" TargetMode="External"/><Relationship Id="rId1" Type="http://schemas.openxmlformats.org/officeDocument/2006/relationships/slideLayout" Target="../slideLayouts/slideLayout2.xml"/><Relationship Id="rId4" Type="http://schemas.openxmlformats.org/officeDocument/2006/relationships/hyperlink" Target="https://www.eventbrite.com/e/mental-health-innovation-and-implementation-tickets-1994659324735?aff=oddtdtcreato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eventbrite.com/e/the-participatory-approach-to-research-addressing-barrier-to-research-tickets-1994660234456?aff=oddtdtcreator" TargetMode="External"/><Relationship Id="rId2" Type="http://schemas.openxmlformats.org/officeDocument/2006/relationships/hyperlink" Target="https://www.eventbrite.co.uk/e/nihr-hcp-internship-celebration-event-tickets-1991452970443?aff=oddtdtcreator" TargetMode="External"/><Relationship Id="rId1" Type="http://schemas.openxmlformats.org/officeDocument/2006/relationships/slideLayout" Target="../slideLayouts/slideLayout2.xml"/><Relationship Id="rId4" Type="http://schemas.openxmlformats.org/officeDocument/2006/relationships/hyperlink" Target="https://www.eventbrite.com/e/working-with-routinely-collected-data-in-depth-skills-focus-tickets-1994660974670?aff=oddtdtcreator"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eventbrite.com/e/barriers-to-participatory-research-researching-trans-healthcare-tickets-1994661822205?aff=oddtdtcreato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eventbrite.co.uk/e/research-week-2026-advancing-inclusive-research-tickets-1991446245328?aff=oddtdtcreato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4CCF-CBA9-2DBD-B77D-F24EF8A6DBDD}"/>
              </a:ext>
            </a:extLst>
          </p:cNvPr>
          <p:cNvSpPr>
            <a:spLocks noGrp="1"/>
          </p:cNvSpPr>
          <p:nvPr>
            <p:ph type="ctrTitle"/>
          </p:nvPr>
        </p:nvSpPr>
        <p:spPr>
          <a:xfrm>
            <a:off x="1015300" y="2674620"/>
            <a:ext cx="12142200" cy="4870040"/>
          </a:xfrm>
        </p:spPr>
        <p:txBody>
          <a:bodyPr/>
          <a:lstStyle/>
          <a:p>
            <a:r>
              <a:rPr lang="en-US" sz="6600" dirty="0"/>
              <a:t>Building Research Capacity:</a:t>
            </a:r>
            <a:br>
              <a:rPr lang="en-US" sz="6000" dirty="0"/>
            </a:br>
            <a:br>
              <a:rPr lang="en-US" sz="6000" dirty="0"/>
            </a:br>
            <a:r>
              <a:rPr lang="en-US" sz="6000" dirty="0"/>
              <a:t>ARC KSS Research week 2026</a:t>
            </a:r>
            <a:br>
              <a:rPr lang="en-US" sz="6000" dirty="0"/>
            </a:br>
            <a:endParaRPr lang="en-US" sz="6000" dirty="0"/>
          </a:p>
        </p:txBody>
      </p:sp>
      <p:sp>
        <p:nvSpPr>
          <p:cNvPr id="3" name="Subtitle 2">
            <a:extLst>
              <a:ext uri="{FF2B5EF4-FFF2-40B4-BE49-F238E27FC236}">
                <a16:creationId xmlns:a16="http://schemas.microsoft.com/office/drawing/2014/main" id="{686EB475-540A-DA85-638E-538846EA8E55}"/>
              </a:ext>
            </a:extLst>
          </p:cNvPr>
          <p:cNvSpPr>
            <a:spLocks noGrp="1"/>
          </p:cNvSpPr>
          <p:nvPr>
            <p:ph type="subTitle" idx="1"/>
          </p:nvPr>
        </p:nvSpPr>
        <p:spPr>
          <a:xfrm>
            <a:off x="1015300" y="6175090"/>
            <a:ext cx="12142200" cy="2477400"/>
          </a:xfrm>
        </p:spPr>
        <p:txBody>
          <a:bodyPr/>
          <a:lstStyle/>
          <a:p>
            <a:r>
              <a:rPr lang="en-GB" b="1" dirty="0"/>
              <a:t>Advancing Inclusive Research </a:t>
            </a:r>
            <a:r>
              <a:rPr lang="en-GB" dirty="0"/>
              <a:t> </a:t>
            </a:r>
            <a:br>
              <a:rPr lang="en-GB" dirty="0"/>
            </a:br>
            <a:r>
              <a:rPr lang="en-GB" b="1" i="1" dirty="0"/>
              <a:t>Equity, partnership, and participation in applied research</a:t>
            </a:r>
            <a:r>
              <a:rPr lang="en-GB" dirty="0"/>
              <a:t> </a:t>
            </a:r>
            <a:endParaRPr lang="en-US" sz="5400" b="1" dirty="0"/>
          </a:p>
        </p:txBody>
      </p:sp>
      <p:pic>
        <p:nvPicPr>
          <p:cNvPr id="7" name="Picture 6">
            <a:extLst>
              <a:ext uri="{FF2B5EF4-FFF2-40B4-BE49-F238E27FC236}">
                <a16:creationId xmlns:a16="http://schemas.microsoft.com/office/drawing/2014/main" id="{D2183FD9-632D-222C-A5AA-5E7C24C5A63C}"/>
              </a:ext>
            </a:extLst>
          </p:cNvPr>
          <p:cNvPicPr>
            <a:picLocks noChangeAspect="1"/>
          </p:cNvPicPr>
          <p:nvPr/>
        </p:nvPicPr>
        <p:blipFill>
          <a:blip r:embed="rId2"/>
          <a:stretch>
            <a:fillRect/>
          </a:stretch>
        </p:blipFill>
        <p:spPr>
          <a:xfrm>
            <a:off x="0" y="0"/>
            <a:ext cx="7047430" cy="1981200"/>
          </a:xfrm>
          <a:prstGeom prst="rect">
            <a:avLst/>
          </a:prstGeom>
        </p:spPr>
      </p:pic>
      <p:sp>
        <p:nvSpPr>
          <p:cNvPr id="6" name="Subtitle 5">
            <a:extLst>
              <a:ext uri="{FF2B5EF4-FFF2-40B4-BE49-F238E27FC236}">
                <a16:creationId xmlns:a16="http://schemas.microsoft.com/office/drawing/2014/main" id="{7FB2E333-C7F4-1D85-8FE4-6884BE366D7D}"/>
              </a:ext>
            </a:extLst>
          </p:cNvPr>
          <p:cNvSpPr>
            <a:spLocks noGrp="1"/>
          </p:cNvSpPr>
          <p:nvPr>
            <p:ph type="subTitle" idx="2"/>
          </p:nvPr>
        </p:nvSpPr>
        <p:spPr/>
        <p:txBody>
          <a:bodyPr/>
          <a:lstStyle/>
          <a:p>
            <a:endParaRPr lang="en-GB" dirty="0"/>
          </a:p>
        </p:txBody>
      </p:sp>
    </p:spTree>
    <p:extLst>
      <p:ext uri="{BB962C8B-B14F-4D97-AF65-F5344CB8AC3E}">
        <p14:creationId xmlns:p14="http://schemas.microsoft.com/office/powerpoint/2010/main" val="332456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F27D-4D84-45DE-FA54-69D491482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3A645-F59D-42DD-360A-8DF9B25028B1}"/>
              </a:ext>
            </a:extLst>
          </p:cNvPr>
          <p:cNvSpPr>
            <a:spLocks noGrp="1"/>
          </p:cNvSpPr>
          <p:nvPr>
            <p:ph type="title"/>
          </p:nvPr>
        </p:nvSpPr>
        <p:spPr/>
        <p:txBody>
          <a:bodyPr>
            <a:noAutofit/>
          </a:bodyPr>
          <a:lstStyle/>
          <a:p>
            <a:pPr algn="ctr"/>
            <a:r>
              <a:rPr lang="en-US" sz="7200" b="1" dirty="0">
                <a:solidFill>
                  <a:schemeClr val="tx1"/>
                </a:solidFill>
              </a:rPr>
              <a:t>NIHR Applied Research Collaborations (ARCS) </a:t>
            </a:r>
          </a:p>
        </p:txBody>
      </p:sp>
      <p:sp>
        <p:nvSpPr>
          <p:cNvPr id="4" name="Text Placeholder 3">
            <a:extLst>
              <a:ext uri="{FF2B5EF4-FFF2-40B4-BE49-F238E27FC236}">
                <a16:creationId xmlns:a16="http://schemas.microsoft.com/office/drawing/2014/main" id="{502F9301-8A55-D005-6B0E-306BE44EE560}"/>
              </a:ext>
            </a:extLst>
          </p:cNvPr>
          <p:cNvSpPr>
            <a:spLocks noGrp="1"/>
          </p:cNvSpPr>
          <p:nvPr>
            <p:ph type="body" idx="2"/>
          </p:nvPr>
        </p:nvSpPr>
        <p:spPr>
          <a:xfrm>
            <a:off x="1015299" y="2863454"/>
            <a:ext cx="21962687" cy="9171229"/>
          </a:xfrm>
        </p:spPr>
        <p:txBody>
          <a:bodyPr/>
          <a:lstStyle/>
          <a:p>
            <a:pPr marL="12700" indent="0">
              <a:buNone/>
            </a:pPr>
            <a:r>
              <a:rPr lang="en-US" sz="4000" dirty="0"/>
              <a:t>NIHR Applied Research Collaborations (ARCs) support applied health and care research that responds to, and meets, the needs of local populations and local health and care systems  </a:t>
            </a:r>
          </a:p>
          <a:p>
            <a:endParaRPr lang="en-US" sz="4000" dirty="0"/>
          </a:p>
          <a:p>
            <a:pPr marL="12700" indent="0">
              <a:buNone/>
            </a:pPr>
            <a:r>
              <a:rPr lang="en-US" sz="4000" dirty="0"/>
              <a:t>There are 10 ARCs (currently) which are collaborations between NHS providers, Universities, Charities, Local Authorities, Health Innovation Networks and other organisations who undertake research and implementation to increase the rate at which research findings are translated into practice</a:t>
            </a:r>
          </a:p>
          <a:p>
            <a:pPr marL="12700" indent="0">
              <a:buNone/>
            </a:pPr>
            <a:endParaRPr lang="en-US" sz="4000" dirty="0"/>
          </a:p>
          <a:p>
            <a:r>
              <a:rPr lang="en-US" sz="4000" dirty="0"/>
              <a:t>The ARCs aim to: </a:t>
            </a:r>
          </a:p>
          <a:p>
            <a:r>
              <a:rPr lang="en-US" sz="4000" dirty="0"/>
              <a:t>Improve outcomes for patients and the public</a:t>
            </a:r>
          </a:p>
          <a:p>
            <a:r>
              <a:rPr lang="en-US" sz="4000" dirty="0"/>
              <a:t>Improve the quality, delivery and efficiency of health and care services</a:t>
            </a:r>
          </a:p>
          <a:p>
            <a:r>
              <a:rPr lang="en-US" sz="4000" dirty="0"/>
              <a:t>Increase the sustainability of the health and care system both locally and nationally</a:t>
            </a:r>
          </a:p>
        </p:txBody>
      </p:sp>
      <p:sp>
        <p:nvSpPr>
          <p:cNvPr id="5" name="Subtitle 4">
            <a:extLst>
              <a:ext uri="{FF2B5EF4-FFF2-40B4-BE49-F238E27FC236}">
                <a16:creationId xmlns:a16="http://schemas.microsoft.com/office/drawing/2014/main" id="{3AF8A4BB-D164-BF27-210C-ACC46623CC7D}"/>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285954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5ADF-DE01-31C6-658B-F57DB1D724A7}"/>
            </a:ext>
          </a:extLst>
        </p:cNvPr>
        <p:cNvGrpSpPr/>
        <p:nvPr/>
      </p:nvGrpSpPr>
      <p:grpSpPr>
        <a:xfrm>
          <a:off x="0" y="0"/>
          <a:ext cx="0" cy="0"/>
          <a:chOff x="0" y="0"/>
          <a:chExt cx="0" cy="0"/>
        </a:xfrm>
      </p:grpSpPr>
      <p:pic>
        <p:nvPicPr>
          <p:cNvPr id="11" name="Picture 3">
            <a:extLst>
              <a:ext uri="{FF2B5EF4-FFF2-40B4-BE49-F238E27FC236}">
                <a16:creationId xmlns:a16="http://schemas.microsoft.com/office/drawing/2014/main" id="{40DC1806-4BA7-B1A7-ED22-D36D269BB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0333" y="2212258"/>
            <a:ext cx="10386842" cy="10220632"/>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25400"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rgbClr val="000080"/>
                  </a:outerShdw>
                </a:effectLst>
              </a14:hiddenEffects>
            </a:ext>
          </a:extLst>
        </p:spPr>
      </p:pic>
      <p:sp>
        <p:nvSpPr>
          <p:cNvPr id="12" name="Title 1">
            <a:extLst>
              <a:ext uri="{FF2B5EF4-FFF2-40B4-BE49-F238E27FC236}">
                <a16:creationId xmlns:a16="http://schemas.microsoft.com/office/drawing/2014/main" id="{FBD391A2-006B-C2E5-06B9-CD04ED4692AD}"/>
              </a:ext>
            </a:extLst>
          </p:cNvPr>
          <p:cNvSpPr txBox="1">
            <a:spLocks/>
          </p:cNvSpPr>
          <p:nvPr/>
        </p:nvSpPr>
        <p:spPr bwMode="auto">
          <a:xfrm>
            <a:off x="553781" y="5696923"/>
            <a:ext cx="17633950" cy="260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endParaRPr lang="en-GB" altLang="en-US" sz="6400" dirty="0">
              <a:solidFill>
                <a:schemeClr val="accent5">
                  <a:lumMod val="50000"/>
                </a:schemeClr>
              </a:solidFill>
              <a:cs typeface="Calibri" panose="020F0502020204030204" pitchFamily="34" charset="0"/>
            </a:endParaRPr>
          </a:p>
          <a:p>
            <a:pPr eaLnBrk="1" hangingPunct="1">
              <a:lnSpc>
                <a:spcPct val="90000"/>
              </a:lnSpc>
            </a:pPr>
            <a:endParaRPr lang="en-GB" altLang="en-US" sz="6400" dirty="0">
              <a:solidFill>
                <a:srgbClr val="000099"/>
              </a:solidFill>
              <a:latin typeface="Calibri Light" panose="020F0302020204030204" pitchFamily="34" charset="0"/>
            </a:endParaRPr>
          </a:p>
        </p:txBody>
      </p:sp>
      <p:sp>
        <p:nvSpPr>
          <p:cNvPr id="13" name="Rectangle 1">
            <a:extLst>
              <a:ext uri="{FF2B5EF4-FFF2-40B4-BE49-F238E27FC236}">
                <a16:creationId xmlns:a16="http://schemas.microsoft.com/office/drawing/2014/main" id="{3A5199F4-628C-3F9F-B881-EF0483774CA4}"/>
              </a:ext>
            </a:extLst>
          </p:cNvPr>
          <p:cNvSpPr>
            <a:spLocks noChangeArrowheads="1"/>
          </p:cNvSpPr>
          <p:nvPr/>
        </p:nvSpPr>
        <p:spPr bwMode="auto">
          <a:xfrm>
            <a:off x="4306888" y="7128582"/>
            <a:ext cx="755367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4000" b="1" dirty="0">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ARCKSSacademy@kent.ac.uk</a:t>
            </a:r>
          </a:p>
          <a:p>
            <a:endParaRPr lang="en-GB" altLang="en-US" sz="4000" b="1" dirty="0">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endParaRPr>
          </a:p>
          <a:p>
            <a:r>
              <a:rPr lang="en-GB" altLang="en-US" sz="4000" b="1" dirty="0">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https://arc-kss.nihr.ac.uk/</a:t>
            </a:r>
            <a:r>
              <a:rPr lang="en-GB" altLang="en-US" sz="4000" b="1" dirty="0">
                <a:latin typeface="Arial" panose="020B0604020202020204" pitchFamily="34" charset="0"/>
                <a:ea typeface="Calibri" panose="020F0502020204030204" pitchFamily="34" charset="0"/>
                <a:cs typeface="Arial" panose="020B0604020202020204" pitchFamily="34" charset="0"/>
              </a:rPr>
              <a:t> </a:t>
            </a:r>
          </a:p>
        </p:txBody>
      </p:sp>
      <p:sp>
        <p:nvSpPr>
          <p:cNvPr id="22" name="Title 21">
            <a:extLst>
              <a:ext uri="{FF2B5EF4-FFF2-40B4-BE49-F238E27FC236}">
                <a16:creationId xmlns:a16="http://schemas.microsoft.com/office/drawing/2014/main" id="{A9FBA580-DF35-326B-FA07-AD33C8C2B0BF}"/>
              </a:ext>
            </a:extLst>
          </p:cNvPr>
          <p:cNvSpPr>
            <a:spLocks noGrp="1"/>
          </p:cNvSpPr>
          <p:nvPr>
            <p:ph type="title"/>
          </p:nvPr>
        </p:nvSpPr>
        <p:spPr/>
        <p:txBody>
          <a:bodyPr/>
          <a:lstStyle/>
          <a:p>
            <a:r>
              <a:rPr lang="en-US" dirty="0"/>
              <a:t>NIHR Applied Research Collaboration Kent, Surrey and Sussex</a:t>
            </a:r>
            <a:br>
              <a:rPr lang="en-US" dirty="0"/>
            </a:br>
            <a:r>
              <a:rPr lang="en-US" dirty="0"/>
              <a:t>(ARC KSS)</a:t>
            </a:r>
            <a:br>
              <a:rPr lang="en-US" dirty="0"/>
            </a:br>
            <a:br>
              <a:rPr lang="en-US" dirty="0"/>
            </a:br>
            <a:endParaRPr lang="en-US" dirty="0"/>
          </a:p>
        </p:txBody>
      </p:sp>
      <p:sp>
        <p:nvSpPr>
          <p:cNvPr id="3" name="Subtitle 2">
            <a:extLst>
              <a:ext uri="{FF2B5EF4-FFF2-40B4-BE49-F238E27FC236}">
                <a16:creationId xmlns:a16="http://schemas.microsoft.com/office/drawing/2014/main" id="{80F9BB8B-BA95-E3C8-F34B-7FD9DC7946CB}"/>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2027038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64F1A1F-E750-A70B-2FA5-D8B40C71613E}"/>
              </a:ext>
            </a:extLst>
          </p:cNvPr>
          <p:cNvSpPr>
            <a:spLocks noGrp="1"/>
          </p:cNvSpPr>
          <p:nvPr>
            <p:ph type="pic" idx="2"/>
          </p:nvPr>
        </p:nvSpPr>
        <p:spPr>
          <a:xfrm>
            <a:off x="1043681" y="1083939"/>
            <a:ext cx="22228500" cy="11354400"/>
          </a:xfrm>
        </p:spPr>
        <p:txBody>
          <a:bodyPr/>
          <a:lstStyle/>
          <a:p>
            <a:endParaRPr lang="en-US"/>
          </a:p>
        </p:txBody>
      </p:sp>
      <p:grpSp>
        <p:nvGrpSpPr>
          <p:cNvPr id="5" name="Group 4">
            <a:extLst>
              <a:ext uri="{FF2B5EF4-FFF2-40B4-BE49-F238E27FC236}">
                <a16:creationId xmlns:a16="http://schemas.microsoft.com/office/drawing/2014/main" id="{F240DBE1-39A6-DC97-2E35-38FA41FB28C8}"/>
              </a:ext>
            </a:extLst>
          </p:cNvPr>
          <p:cNvGrpSpPr/>
          <p:nvPr/>
        </p:nvGrpSpPr>
        <p:grpSpPr>
          <a:xfrm>
            <a:off x="2650173" y="1029508"/>
            <a:ext cx="18926074" cy="11656984"/>
            <a:chOff x="790357" y="415897"/>
            <a:chExt cx="9463037" cy="5828492"/>
          </a:xfrm>
        </p:grpSpPr>
        <p:grpSp>
          <p:nvGrpSpPr>
            <p:cNvPr id="6" name="Group 5">
              <a:extLst>
                <a:ext uri="{FF2B5EF4-FFF2-40B4-BE49-F238E27FC236}">
                  <a16:creationId xmlns:a16="http://schemas.microsoft.com/office/drawing/2014/main" id="{26A56D2E-5974-240D-CC1D-B135B465B7CF}"/>
                </a:ext>
              </a:extLst>
            </p:cNvPr>
            <p:cNvGrpSpPr/>
            <p:nvPr/>
          </p:nvGrpSpPr>
          <p:grpSpPr>
            <a:xfrm>
              <a:off x="790357" y="1033018"/>
              <a:ext cx="9463037" cy="5211371"/>
              <a:chOff x="120569" y="1511263"/>
              <a:chExt cx="7947016" cy="4455883"/>
            </a:xfrm>
          </p:grpSpPr>
          <p:grpSp>
            <p:nvGrpSpPr>
              <p:cNvPr id="18" name="Group 17">
                <a:extLst>
                  <a:ext uri="{FF2B5EF4-FFF2-40B4-BE49-F238E27FC236}">
                    <a16:creationId xmlns:a16="http://schemas.microsoft.com/office/drawing/2014/main" id="{33ADE97E-F66A-75C7-06FB-04F36A981686}"/>
                  </a:ext>
                </a:extLst>
              </p:cNvPr>
              <p:cNvGrpSpPr/>
              <p:nvPr/>
            </p:nvGrpSpPr>
            <p:grpSpPr>
              <a:xfrm>
                <a:off x="120569" y="1511263"/>
                <a:ext cx="7947016" cy="4455883"/>
                <a:chOff x="-654563" y="1958761"/>
                <a:chExt cx="7947016" cy="4455883"/>
              </a:xfrm>
            </p:grpSpPr>
            <p:grpSp>
              <p:nvGrpSpPr>
                <p:cNvPr id="20" name="Group 19">
                  <a:extLst>
                    <a:ext uri="{FF2B5EF4-FFF2-40B4-BE49-F238E27FC236}">
                      <a16:creationId xmlns:a16="http://schemas.microsoft.com/office/drawing/2014/main" id="{29347C0A-236E-CE40-5F5C-D5113C3F3061}"/>
                    </a:ext>
                  </a:extLst>
                </p:cNvPr>
                <p:cNvGrpSpPr/>
                <p:nvPr/>
              </p:nvGrpSpPr>
              <p:grpSpPr>
                <a:xfrm>
                  <a:off x="3736949" y="3834636"/>
                  <a:ext cx="2295009" cy="2267795"/>
                  <a:chOff x="4151926" y="2281140"/>
                  <a:chExt cx="3154838" cy="3154052"/>
                </a:xfrm>
              </p:grpSpPr>
              <p:sp>
                <p:nvSpPr>
                  <p:cNvPr id="44" name="Freeform: Shape 43">
                    <a:extLst>
                      <a:ext uri="{FF2B5EF4-FFF2-40B4-BE49-F238E27FC236}">
                        <a16:creationId xmlns:a16="http://schemas.microsoft.com/office/drawing/2014/main" id="{C4181081-38CA-E4EC-62A1-35A43D0D213E}"/>
                      </a:ext>
                    </a:extLst>
                  </p:cNvPr>
                  <p:cNvSpPr/>
                  <p:nvPr/>
                </p:nvSpPr>
                <p:spPr>
                  <a:xfrm>
                    <a:off x="4151926" y="2281140"/>
                    <a:ext cx="3154838" cy="3154052"/>
                  </a:xfrm>
                  <a:custGeom>
                    <a:avLst/>
                    <a:gdLst>
                      <a:gd name="connsiteX0" fmla="*/ 1096652 w 2193304"/>
                      <a:gd name="connsiteY0" fmla="*/ 0 h 2193304"/>
                      <a:gd name="connsiteX1" fmla="*/ 1195438 w 2193304"/>
                      <a:gd name="connsiteY1" fmla="*/ 4988 h 2193304"/>
                      <a:gd name="connsiteX2" fmla="*/ 1206400 w 2193304"/>
                      <a:gd name="connsiteY2" fmla="*/ 139446 h 2193304"/>
                      <a:gd name="connsiteX3" fmla="*/ 1238168 w 2193304"/>
                      <a:gd name="connsiteY3" fmla="*/ 144295 h 2193304"/>
                      <a:gd name="connsiteX4" fmla="*/ 1283618 w 2193304"/>
                      <a:gd name="connsiteY4" fmla="*/ 17084 h 2193304"/>
                      <a:gd name="connsiteX5" fmla="*/ 1317666 w 2193304"/>
                      <a:gd name="connsiteY5" fmla="*/ 22280 h 2193304"/>
                      <a:gd name="connsiteX6" fmla="*/ 1422763 w 2193304"/>
                      <a:gd name="connsiteY6" fmla="*/ 49303 h 2193304"/>
                      <a:gd name="connsiteX7" fmla="*/ 1474519 w 2193304"/>
                      <a:gd name="connsiteY7" fmla="*/ 68246 h 2193304"/>
                      <a:gd name="connsiteX8" fmla="*/ 1450364 w 2193304"/>
                      <a:gd name="connsiteY8" fmla="*/ 200648 h 2193304"/>
                      <a:gd name="connsiteX9" fmla="*/ 1471842 w 2193304"/>
                      <a:gd name="connsiteY9" fmla="*/ 208509 h 2193304"/>
                      <a:gd name="connsiteX10" fmla="*/ 1480353 w 2193304"/>
                      <a:gd name="connsiteY10" fmla="*/ 212609 h 2193304"/>
                      <a:gd name="connsiteX11" fmla="*/ 1556713 w 2193304"/>
                      <a:gd name="connsiteY11" fmla="*/ 102171 h 2193304"/>
                      <a:gd name="connsiteX12" fmla="*/ 1619382 w 2193304"/>
                      <a:gd name="connsiteY12" fmla="*/ 132360 h 2193304"/>
                      <a:gd name="connsiteX13" fmla="*/ 1709801 w 2193304"/>
                      <a:gd name="connsiteY13" fmla="*/ 187291 h 2193304"/>
                      <a:gd name="connsiteX14" fmla="*/ 1727931 w 2193304"/>
                      <a:gd name="connsiteY14" fmla="*/ 200849 h 2193304"/>
                      <a:gd name="connsiteX15" fmla="*/ 1669116 w 2193304"/>
                      <a:gd name="connsiteY15" fmla="*/ 325054 h 2193304"/>
                      <a:gd name="connsiteX16" fmla="*/ 1692944 w 2193304"/>
                      <a:gd name="connsiteY16" fmla="*/ 344715 h 2193304"/>
                      <a:gd name="connsiteX17" fmla="*/ 1798935 w 2193304"/>
                      <a:gd name="connsiteY17" fmla="*/ 254704 h 2193304"/>
                      <a:gd name="connsiteX18" fmla="*/ 1872102 w 2193304"/>
                      <a:gd name="connsiteY18" fmla="*/ 321202 h 2193304"/>
                      <a:gd name="connsiteX19" fmla="*/ 1938601 w 2193304"/>
                      <a:gd name="connsiteY19" fmla="*/ 394369 h 2193304"/>
                      <a:gd name="connsiteX20" fmla="*/ 1848590 w 2193304"/>
                      <a:gd name="connsiteY20" fmla="*/ 500360 h 2193304"/>
                      <a:gd name="connsiteX21" fmla="*/ 1868250 w 2193304"/>
                      <a:gd name="connsiteY21" fmla="*/ 524189 h 2193304"/>
                      <a:gd name="connsiteX22" fmla="*/ 1992456 w 2193304"/>
                      <a:gd name="connsiteY22" fmla="*/ 465374 h 2193304"/>
                      <a:gd name="connsiteX23" fmla="*/ 2006013 w 2193304"/>
                      <a:gd name="connsiteY23" fmla="*/ 483504 h 2193304"/>
                      <a:gd name="connsiteX24" fmla="*/ 2060944 w 2193304"/>
                      <a:gd name="connsiteY24" fmla="*/ 573923 h 2193304"/>
                      <a:gd name="connsiteX25" fmla="*/ 2091133 w 2193304"/>
                      <a:gd name="connsiteY25" fmla="*/ 636592 h 2193304"/>
                      <a:gd name="connsiteX26" fmla="*/ 1980696 w 2193304"/>
                      <a:gd name="connsiteY26" fmla="*/ 712951 h 2193304"/>
                      <a:gd name="connsiteX27" fmla="*/ 1984796 w 2193304"/>
                      <a:gd name="connsiteY27" fmla="*/ 721462 h 2193304"/>
                      <a:gd name="connsiteX28" fmla="*/ 1992657 w 2193304"/>
                      <a:gd name="connsiteY28" fmla="*/ 742940 h 2193304"/>
                      <a:gd name="connsiteX29" fmla="*/ 2125058 w 2193304"/>
                      <a:gd name="connsiteY29" fmla="*/ 718785 h 2193304"/>
                      <a:gd name="connsiteX30" fmla="*/ 2144001 w 2193304"/>
                      <a:gd name="connsiteY30" fmla="*/ 770541 h 2193304"/>
                      <a:gd name="connsiteX31" fmla="*/ 2171024 w 2193304"/>
                      <a:gd name="connsiteY31" fmla="*/ 875639 h 2193304"/>
                      <a:gd name="connsiteX32" fmla="*/ 2176221 w 2193304"/>
                      <a:gd name="connsiteY32" fmla="*/ 909687 h 2193304"/>
                      <a:gd name="connsiteX33" fmla="*/ 2049010 w 2193304"/>
                      <a:gd name="connsiteY33" fmla="*/ 955137 h 2193304"/>
                      <a:gd name="connsiteX34" fmla="*/ 2053858 w 2193304"/>
                      <a:gd name="connsiteY34" fmla="*/ 986905 h 2193304"/>
                      <a:gd name="connsiteX35" fmla="*/ 2188316 w 2193304"/>
                      <a:gd name="connsiteY35" fmla="*/ 997868 h 2193304"/>
                      <a:gd name="connsiteX36" fmla="*/ 2193304 w 2193304"/>
                      <a:gd name="connsiteY36" fmla="*/ 1096652 h 2193304"/>
                      <a:gd name="connsiteX37" fmla="*/ 2188316 w 2193304"/>
                      <a:gd name="connsiteY37" fmla="*/ 1195438 h 2193304"/>
                      <a:gd name="connsiteX38" fmla="*/ 2053858 w 2193304"/>
                      <a:gd name="connsiteY38" fmla="*/ 1206400 h 2193304"/>
                      <a:gd name="connsiteX39" fmla="*/ 2049010 w 2193304"/>
                      <a:gd name="connsiteY39" fmla="*/ 1238168 h 2193304"/>
                      <a:gd name="connsiteX40" fmla="*/ 2176221 w 2193304"/>
                      <a:gd name="connsiteY40" fmla="*/ 1283618 h 2193304"/>
                      <a:gd name="connsiteX41" fmla="*/ 2171024 w 2193304"/>
                      <a:gd name="connsiteY41" fmla="*/ 1317666 h 2193304"/>
                      <a:gd name="connsiteX42" fmla="*/ 2144001 w 2193304"/>
                      <a:gd name="connsiteY42" fmla="*/ 1422763 h 2193304"/>
                      <a:gd name="connsiteX43" fmla="*/ 2125058 w 2193304"/>
                      <a:gd name="connsiteY43" fmla="*/ 1474519 h 2193304"/>
                      <a:gd name="connsiteX44" fmla="*/ 1992657 w 2193304"/>
                      <a:gd name="connsiteY44" fmla="*/ 1450364 h 2193304"/>
                      <a:gd name="connsiteX45" fmla="*/ 1984796 w 2193304"/>
                      <a:gd name="connsiteY45" fmla="*/ 1471842 h 2193304"/>
                      <a:gd name="connsiteX46" fmla="*/ 1980696 w 2193304"/>
                      <a:gd name="connsiteY46" fmla="*/ 1480353 h 2193304"/>
                      <a:gd name="connsiteX47" fmla="*/ 2091133 w 2193304"/>
                      <a:gd name="connsiteY47" fmla="*/ 1556713 h 2193304"/>
                      <a:gd name="connsiteX48" fmla="*/ 2060944 w 2193304"/>
                      <a:gd name="connsiteY48" fmla="*/ 1619382 h 2193304"/>
                      <a:gd name="connsiteX49" fmla="*/ 2006013 w 2193304"/>
                      <a:gd name="connsiteY49" fmla="*/ 1709801 h 2193304"/>
                      <a:gd name="connsiteX50" fmla="*/ 1992456 w 2193304"/>
                      <a:gd name="connsiteY50" fmla="*/ 1727931 h 2193304"/>
                      <a:gd name="connsiteX51" fmla="*/ 1868250 w 2193304"/>
                      <a:gd name="connsiteY51" fmla="*/ 1669116 h 2193304"/>
                      <a:gd name="connsiteX52" fmla="*/ 1848590 w 2193304"/>
                      <a:gd name="connsiteY52" fmla="*/ 1692944 h 2193304"/>
                      <a:gd name="connsiteX53" fmla="*/ 1938601 w 2193304"/>
                      <a:gd name="connsiteY53" fmla="*/ 1798935 h 2193304"/>
                      <a:gd name="connsiteX54" fmla="*/ 1872102 w 2193304"/>
                      <a:gd name="connsiteY54" fmla="*/ 1872102 h 2193304"/>
                      <a:gd name="connsiteX55" fmla="*/ 1798935 w 2193304"/>
                      <a:gd name="connsiteY55" fmla="*/ 1938601 h 2193304"/>
                      <a:gd name="connsiteX56" fmla="*/ 1692944 w 2193304"/>
                      <a:gd name="connsiteY56" fmla="*/ 1848590 h 2193304"/>
                      <a:gd name="connsiteX57" fmla="*/ 1669116 w 2193304"/>
                      <a:gd name="connsiteY57" fmla="*/ 1868250 h 2193304"/>
                      <a:gd name="connsiteX58" fmla="*/ 1727931 w 2193304"/>
                      <a:gd name="connsiteY58" fmla="*/ 1992456 h 2193304"/>
                      <a:gd name="connsiteX59" fmla="*/ 1709801 w 2193304"/>
                      <a:gd name="connsiteY59" fmla="*/ 2006013 h 2193304"/>
                      <a:gd name="connsiteX60" fmla="*/ 1619382 w 2193304"/>
                      <a:gd name="connsiteY60" fmla="*/ 2060944 h 2193304"/>
                      <a:gd name="connsiteX61" fmla="*/ 1556713 w 2193304"/>
                      <a:gd name="connsiteY61" fmla="*/ 2091133 h 2193304"/>
                      <a:gd name="connsiteX62" fmla="*/ 1480353 w 2193304"/>
                      <a:gd name="connsiteY62" fmla="*/ 1980696 h 2193304"/>
                      <a:gd name="connsiteX63" fmla="*/ 1471842 w 2193304"/>
                      <a:gd name="connsiteY63" fmla="*/ 1984796 h 2193304"/>
                      <a:gd name="connsiteX64" fmla="*/ 1450364 w 2193304"/>
                      <a:gd name="connsiteY64" fmla="*/ 1992657 h 2193304"/>
                      <a:gd name="connsiteX65" fmla="*/ 1474519 w 2193304"/>
                      <a:gd name="connsiteY65" fmla="*/ 2125058 h 2193304"/>
                      <a:gd name="connsiteX66" fmla="*/ 1422763 w 2193304"/>
                      <a:gd name="connsiteY66" fmla="*/ 2144001 h 2193304"/>
                      <a:gd name="connsiteX67" fmla="*/ 1317666 w 2193304"/>
                      <a:gd name="connsiteY67" fmla="*/ 2171024 h 2193304"/>
                      <a:gd name="connsiteX68" fmla="*/ 1283618 w 2193304"/>
                      <a:gd name="connsiteY68" fmla="*/ 2176221 h 2193304"/>
                      <a:gd name="connsiteX69" fmla="*/ 1238168 w 2193304"/>
                      <a:gd name="connsiteY69" fmla="*/ 2049010 h 2193304"/>
                      <a:gd name="connsiteX70" fmla="*/ 1206400 w 2193304"/>
                      <a:gd name="connsiteY70" fmla="*/ 2053858 h 2193304"/>
                      <a:gd name="connsiteX71" fmla="*/ 1195438 w 2193304"/>
                      <a:gd name="connsiteY71" fmla="*/ 2188316 h 2193304"/>
                      <a:gd name="connsiteX72" fmla="*/ 1096652 w 2193304"/>
                      <a:gd name="connsiteY72" fmla="*/ 2193304 h 2193304"/>
                      <a:gd name="connsiteX73" fmla="*/ 997868 w 2193304"/>
                      <a:gd name="connsiteY73" fmla="*/ 2188316 h 2193304"/>
                      <a:gd name="connsiteX74" fmla="*/ 986905 w 2193304"/>
                      <a:gd name="connsiteY74" fmla="*/ 2053858 h 2193304"/>
                      <a:gd name="connsiteX75" fmla="*/ 955137 w 2193304"/>
                      <a:gd name="connsiteY75" fmla="*/ 2049010 h 2193304"/>
                      <a:gd name="connsiteX76" fmla="*/ 909688 w 2193304"/>
                      <a:gd name="connsiteY76" fmla="*/ 2176221 h 2193304"/>
                      <a:gd name="connsiteX77" fmla="*/ 875639 w 2193304"/>
                      <a:gd name="connsiteY77" fmla="*/ 2171024 h 2193304"/>
                      <a:gd name="connsiteX78" fmla="*/ 770542 w 2193304"/>
                      <a:gd name="connsiteY78" fmla="*/ 2144001 h 2193304"/>
                      <a:gd name="connsiteX79" fmla="*/ 718786 w 2193304"/>
                      <a:gd name="connsiteY79" fmla="*/ 2125058 h 2193304"/>
                      <a:gd name="connsiteX80" fmla="*/ 742940 w 2193304"/>
                      <a:gd name="connsiteY80" fmla="*/ 1992657 h 2193304"/>
                      <a:gd name="connsiteX81" fmla="*/ 721463 w 2193304"/>
                      <a:gd name="connsiteY81" fmla="*/ 1984796 h 2193304"/>
                      <a:gd name="connsiteX82" fmla="*/ 712951 w 2193304"/>
                      <a:gd name="connsiteY82" fmla="*/ 1980696 h 2193304"/>
                      <a:gd name="connsiteX83" fmla="*/ 636592 w 2193304"/>
                      <a:gd name="connsiteY83" fmla="*/ 2091133 h 2193304"/>
                      <a:gd name="connsiteX84" fmla="*/ 573923 w 2193304"/>
                      <a:gd name="connsiteY84" fmla="*/ 2060944 h 2193304"/>
                      <a:gd name="connsiteX85" fmla="*/ 483504 w 2193304"/>
                      <a:gd name="connsiteY85" fmla="*/ 2006013 h 2193304"/>
                      <a:gd name="connsiteX86" fmla="*/ 465374 w 2193304"/>
                      <a:gd name="connsiteY86" fmla="*/ 1992456 h 2193304"/>
                      <a:gd name="connsiteX87" fmla="*/ 524189 w 2193304"/>
                      <a:gd name="connsiteY87" fmla="*/ 1868250 h 2193304"/>
                      <a:gd name="connsiteX88" fmla="*/ 500360 w 2193304"/>
                      <a:gd name="connsiteY88" fmla="*/ 1848590 h 2193304"/>
                      <a:gd name="connsiteX89" fmla="*/ 394370 w 2193304"/>
                      <a:gd name="connsiteY89" fmla="*/ 1938601 h 2193304"/>
                      <a:gd name="connsiteX90" fmla="*/ 321202 w 2193304"/>
                      <a:gd name="connsiteY90" fmla="*/ 1872102 h 2193304"/>
                      <a:gd name="connsiteX91" fmla="*/ 254704 w 2193304"/>
                      <a:gd name="connsiteY91" fmla="*/ 1798935 h 2193304"/>
                      <a:gd name="connsiteX92" fmla="*/ 344715 w 2193304"/>
                      <a:gd name="connsiteY92" fmla="*/ 1692944 h 2193304"/>
                      <a:gd name="connsiteX93" fmla="*/ 325055 w 2193304"/>
                      <a:gd name="connsiteY93" fmla="*/ 1669116 h 2193304"/>
                      <a:gd name="connsiteX94" fmla="*/ 200849 w 2193304"/>
                      <a:gd name="connsiteY94" fmla="*/ 1727931 h 2193304"/>
                      <a:gd name="connsiteX95" fmla="*/ 187291 w 2193304"/>
                      <a:gd name="connsiteY95" fmla="*/ 1709801 h 2193304"/>
                      <a:gd name="connsiteX96" fmla="*/ 132360 w 2193304"/>
                      <a:gd name="connsiteY96" fmla="*/ 1619382 h 2193304"/>
                      <a:gd name="connsiteX97" fmla="*/ 102171 w 2193304"/>
                      <a:gd name="connsiteY97" fmla="*/ 1556713 h 2193304"/>
                      <a:gd name="connsiteX98" fmla="*/ 212609 w 2193304"/>
                      <a:gd name="connsiteY98" fmla="*/ 1480353 h 2193304"/>
                      <a:gd name="connsiteX99" fmla="*/ 208509 w 2193304"/>
                      <a:gd name="connsiteY99" fmla="*/ 1471842 h 2193304"/>
                      <a:gd name="connsiteX100" fmla="*/ 200648 w 2193304"/>
                      <a:gd name="connsiteY100" fmla="*/ 1450364 h 2193304"/>
                      <a:gd name="connsiteX101" fmla="*/ 68247 w 2193304"/>
                      <a:gd name="connsiteY101" fmla="*/ 1474519 h 2193304"/>
                      <a:gd name="connsiteX102" fmla="*/ 49304 w 2193304"/>
                      <a:gd name="connsiteY102" fmla="*/ 1422763 h 2193304"/>
                      <a:gd name="connsiteX103" fmla="*/ 22280 w 2193304"/>
                      <a:gd name="connsiteY103" fmla="*/ 1317666 h 2193304"/>
                      <a:gd name="connsiteX104" fmla="*/ 17084 w 2193304"/>
                      <a:gd name="connsiteY104" fmla="*/ 1283618 h 2193304"/>
                      <a:gd name="connsiteX105" fmla="*/ 144295 w 2193304"/>
                      <a:gd name="connsiteY105" fmla="*/ 1238168 h 2193304"/>
                      <a:gd name="connsiteX106" fmla="*/ 139446 w 2193304"/>
                      <a:gd name="connsiteY106" fmla="*/ 1206400 h 2193304"/>
                      <a:gd name="connsiteX107" fmla="*/ 4989 w 2193304"/>
                      <a:gd name="connsiteY107" fmla="*/ 1195438 h 2193304"/>
                      <a:gd name="connsiteX108" fmla="*/ 0 w 2193304"/>
                      <a:gd name="connsiteY108" fmla="*/ 1096652 h 2193304"/>
                      <a:gd name="connsiteX109" fmla="*/ 4989 w 2193304"/>
                      <a:gd name="connsiteY109" fmla="*/ 997868 h 2193304"/>
                      <a:gd name="connsiteX110" fmla="*/ 139446 w 2193304"/>
                      <a:gd name="connsiteY110" fmla="*/ 986905 h 2193304"/>
                      <a:gd name="connsiteX111" fmla="*/ 144295 w 2193304"/>
                      <a:gd name="connsiteY111" fmla="*/ 955137 h 2193304"/>
                      <a:gd name="connsiteX112" fmla="*/ 17084 w 2193304"/>
                      <a:gd name="connsiteY112" fmla="*/ 909687 h 2193304"/>
                      <a:gd name="connsiteX113" fmla="*/ 22280 w 2193304"/>
                      <a:gd name="connsiteY113" fmla="*/ 875639 h 2193304"/>
                      <a:gd name="connsiteX114" fmla="*/ 49304 w 2193304"/>
                      <a:gd name="connsiteY114" fmla="*/ 770541 h 2193304"/>
                      <a:gd name="connsiteX115" fmla="*/ 68247 w 2193304"/>
                      <a:gd name="connsiteY115" fmla="*/ 718785 h 2193304"/>
                      <a:gd name="connsiteX116" fmla="*/ 200648 w 2193304"/>
                      <a:gd name="connsiteY116" fmla="*/ 742940 h 2193304"/>
                      <a:gd name="connsiteX117" fmla="*/ 208509 w 2193304"/>
                      <a:gd name="connsiteY117" fmla="*/ 721462 h 2193304"/>
                      <a:gd name="connsiteX118" fmla="*/ 212609 w 2193304"/>
                      <a:gd name="connsiteY118" fmla="*/ 712951 h 2193304"/>
                      <a:gd name="connsiteX119" fmla="*/ 102171 w 2193304"/>
                      <a:gd name="connsiteY119" fmla="*/ 636591 h 2193304"/>
                      <a:gd name="connsiteX120" fmla="*/ 132360 w 2193304"/>
                      <a:gd name="connsiteY120" fmla="*/ 573923 h 2193304"/>
                      <a:gd name="connsiteX121" fmla="*/ 187291 w 2193304"/>
                      <a:gd name="connsiteY121" fmla="*/ 483504 h 2193304"/>
                      <a:gd name="connsiteX122" fmla="*/ 200849 w 2193304"/>
                      <a:gd name="connsiteY122" fmla="*/ 465374 h 2193304"/>
                      <a:gd name="connsiteX123" fmla="*/ 325054 w 2193304"/>
                      <a:gd name="connsiteY123" fmla="*/ 524189 h 2193304"/>
                      <a:gd name="connsiteX124" fmla="*/ 344715 w 2193304"/>
                      <a:gd name="connsiteY124" fmla="*/ 500360 h 2193304"/>
                      <a:gd name="connsiteX125" fmla="*/ 254704 w 2193304"/>
                      <a:gd name="connsiteY125" fmla="*/ 394369 h 2193304"/>
                      <a:gd name="connsiteX126" fmla="*/ 321202 w 2193304"/>
                      <a:gd name="connsiteY126" fmla="*/ 321202 h 2193304"/>
                      <a:gd name="connsiteX127" fmla="*/ 394369 w 2193304"/>
                      <a:gd name="connsiteY127" fmla="*/ 254704 h 2193304"/>
                      <a:gd name="connsiteX128" fmla="*/ 500360 w 2193304"/>
                      <a:gd name="connsiteY128" fmla="*/ 344715 h 2193304"/>
                      <a:gd name="connsiteX129" fmla="*/ 524189 w 2193304"/>
                      <a:gd name="connsiteY129" fmla="*/ 325054 h 2193304"/>
                      <a:gd name="connsiteX130" fmla="*/ 465374 w 2193304"/>
                      <a:gd name="connsiteY130" fmla="*/ 200848 h 2193304"/>
                      <a:gd name="connsiteX131" fmla="*/ 483504 w 2193304"/>
                      <a:gd name="connsiteY131" fmla="*/ 187291 h 2193304"/>
                      <a:gd name="connsiteX132" fmla="*/ 573923 w 2193304"/>
                      <a:gd name="connsiteY132" fmla="*/ 132360 h 2193304"/>
                      <a:gd name="connsiteX133" fmla="*/ 636591 w 2193304"/>
                      <a:gd name="connsiteY133" fmla="*/ 102171 h 2193304"/>
                      <a:gd name="connsiteX134" fmla="*/ 712951 w 2193304"/>
                      <a:gd name="connsiteY134" fmla="*/ 212609 h 2193304"/>
                      <a:gd name="connsiteX135" fmla="*/ 721463 w 2193304"/>
                      <a:gd name="connsiteY135" fmla="*/ 208509 h 2193304"/>
                      <a:gd name="connsiteX136" fmla="*/ 742940 w 2193304"/>
                      <a:gd name="connsiteY136" fmla="*/ 200648 h 2193304"/>
                      <a:gd name="connsiteX137" fmla="*/ 718785 w 2193304"/>
                      <a:gd name="connsiteY137" fmla="*/ 68246 h 2193304"/>
                      <a:gd name="connsiteX138" fmla="*/ 770542 w 2193304"/>
                      <a:gd name="connsiteY138" fmla="*/ 49303 h 2193304"/>
                      <a:gd name="connsiteX139" fmla="*/ 875639 w 2193304"/>
                      <a:gd name="connsiteY139" fmla="*/ 22280 h 2193304"/>
                      <a:gd name="connsiteX140" fmla="*/ 909687 w 2193304"/>
                      <a:gd name="connsiteY140" fmla="*/ 17084 h 2193304"/>
                      <a:gd name="connsiteX141" fmla="*/ 955137 w 2193304"/>
                      <a:gd name="connsiteY141" fmla="*/ 144295 h 2193304"/>
                      <a:gd name="connsiteX142" fmla="*/ 986905 w 2193304"/>
                      <a:gd name="connsiteY142" fmla="*/ 139446 h 2193304"/>
                      <a:gd name="connsiteX143" fmla="*/ 997868 w 2193304"/>
                      <a:gd name="connsiteY143" fmla="*/ 4988 h 219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193304" h="2193304">
                        <a:moveTo>
                          <a:pt x="1096652" y="0"/>
                        </a:moveTo>
                        <a:lnTo>
                          <a:pt x="1195438" y="4988"/>
                        </a:lnTo>
                        <a:lnTo>
                          <a:pt x="1206400" y="139446"/>
                        </a:lnTo>
                        <a:lnTo>
                          <a:pt x="1238168" y="144295"/>
                        </a:lnTo>
                        <a:lnTo>
                          <a:pt x="1283618" y="17084"/>
                        </a:lnTo>
                        <a:lnTo>
                          <a:pt x="1317666" y="22280"/>
                        </a:lnTo>
                        <a:cubicBezTo>
                          <a:pt x="1353361" y="29584"/>
                          <a:pt x="1388424" y="38623"/>
                          <a:pt x="1422763" y="49303"/>
                        </a:cubicBezTo>
                        <a:lnTo>
                          <a:pt x="1474519" y="68246"/>
                        </a:lnTo>
                        <a:lnTo>
                          <a:pt x="1450364" y="200648"/>
                        </a:lnTo>
                        <a:lnTo>
                          <a:pt x="1471842" y="208509"/>
                        </a:lnTo>
                        <a:lnTo>
                          <a:pt x="1480353" y="212609"/>
                        </a:lnTo>
                        <a:lnTo>
                          <a:pt x="1556713" y="102171"/>
                        </a:lnTo>
                        <a:lnTo>
                          <a:pt x="1619382" y="132360"/>
                        </a:lnTo>
                        <a:cubicBezTo>
                          <a:pt x="1650459" y="149243"/>
                          <a:pt x="1680630" y="167584"/>
                          <a:pt x="1709801" y="187291"/>
                        </a:cubicBezTo>
                        <a:lnTo>
                          <a:pt x="1727931" y="200849"/>
                        </a:lnTo>
                        <a:lnTo>
                          <a:pt x="1669116" y="325054"/>
                        </a:lnTo>
                        <a:lnTo>
                          <a:pt x="1692944" y="344715"/>
                        </a:lnTo>
                        <a:lnTo>
                          <a:pt x="1798935" y="254704"/>
                        </a:lnTo>
                        <a:lnTo>
                          <a:pt x="1872102" y="321202"/>
                        </a:lnTo>
                        <a:lnTo>
                          <a:pt x="1938601" y="394369"/>
                        </a:lnTo>
                        <a:lnTo>
                          <a:pt x="1848590" y="500360"/>
                        </a:lnTo>
                        <a:lnTo>
                          <a:pt x="1868250" y="524189"/>
                        </a:lnTo>
                        <a:lnTo>
                          <a:pt x="1992456" y="465374"/>
                        </a:lnTo>
                        <a:lnTo>
                          <a:pt x="2006013" y="483504"/>
                        </a:lnTo>
                        <a:cubicBezTo>
                          <a:pt x="2025721" y="512675"/>
                          <a:pt x="2044062" y="542845"/>
                          <a:pt x="2060944" y="573923"/>
                        </a:cubicBezTo>
                        <a:lnTo>
                          <a:pt x="2091133" y="636592"/>
                        </a:lnTo>
                        <a:lnTo>
                          <a:pt x="1980696" y="712951"/>
                        </a:lnTo>
                        <a:lnTo>
                          <a:pt x="1984796" y="721462"/>
                        </a:lnTo>
                        <a:lnTo>
                          <a:pt x="1992657" y="742940"/>
                        </a:lnTo>
                        <a:lnTo>
                          <a:pt x="2125058" y="718785"/>
                        </a:lnTo>
                        <a:lnTo>
                          <a:pt x="2144001" y="770541"/>
                        </a:lnTo>
                        <a:cubicBezTo>
                          <a:pt x="2154682" y="804881"/>
                          <a:pt x="2163720" y="839944"/>
                          <a:pt x="2171024" y="875639"/>
                        </a:cubicBezTo>
                        <a:lnTo>
                          <a:pt x="2176221" y="909687"/>
                        </a:lnTo>
                        <a:lnTo>
                          <a:pt x="2049010" y="955137"/>
                        </a:lnTo>
                        <a:lnTo>
                          <a:pt x="2053858" y="986905"/>
                        </a:lnTo>
                        <a:lnTo>
                          <a:pt x="2188316" y="997868"/>
                        </a:lnTo>
                        <a:lnTo>
                          <a:pt x="2193304" y="1096652"/>
                        </a:lnTo>
                        <a:lnTo>
                          <a:pt x="2188316" y="1195438"/>
                        </a:lnTo>
                        <a:lnTo>
                          <a:pt x="2053858" y="1206400"/>
                        </a:lnTo>
                        <a:lnTo>
                          <a:pt x="2049010" y="1238168"/>
                        </a:lnTo>
                        <a:lnTo>
                          <a:pt x="2176221" y="1283618"/>
                        </a:lnTo>
                        <a:lnTo>
                          <a:pt x="2171024" y="1317666"/>
                        </a:lnTo>
                        <a:cubicBezTo>
                          <a:pt x="2163720" y="1353360"/>
                          <a:pt x="2154682" y="1388423"/>
                          <a:pt x="2144001" y="1422763"/>
                        </a:cubicBezTo>
                        <a:lnTo>
                          <a:pt x="2125058" y="1474519"/>
                        </a:lnTo>
                        <a:lnTo>
                          <a:pt x="1992657" y="1450364"/>
                        </a:lnTo>
                        <a:lnTo>
                          <a:pt x="1984796" y="1471842"/>
                        </a:lnTo>
                        <a:lnTo>
                          <a:pt x="1980696" y="1480353"/>
                        </a:lnTo>
                        <a:lnTo>
                          <a:pt x="2091133" y="1556713"/>
                        </a:lnTo>
                        <a:lnTo>
                          <a:pt x="2060944" y="1619382"/>
                        </a:lnTo>
                        <a:cubicBezTo>
                          <a:pt x="2044062" y="1650459"/>
                          <a:pt x="2025721" y="1680629"/>
                          <a:pt x="2006013" y="1709801"/>
                        </a:cubicBezTo>
                        <a:lnTo>
                          <a:pt x="1992456" y="1727931"/>
                        </a:lnTo>
                        <a:lnTo>
                          <a:pt x="1868250" y="1669116"/>
                        </a:lnTo>
                        <a:lnTo>
                          <a:pt x="1848590" y="1692944"/>
                        </a:lnTo>
                        <a:lnTo>
                          <a:pt x="1938601" y="1798935"/>
                        </a:lnTo>
                        <a:lnTo>
                          <a:pt x="1872102" y="1872102"/>
                        </a:lnTo>
                        <a:lnTo>
                          <a:pt x="1798935" y="1938601"/>
                        </a:lnTo>
                        <a:lnTo>
                          <a:pt x="1692944" y="1848590"/>
                        </a:lnTo>
                        <a:lnTo>
                          <a:pt x="1669116" y="1868250"/>
                        </a:lnTo>
                        <a:lnTo>
                          <a:pt x="1727931" y="1992456"/>
                        </a:lnTo>
                        <a:lnTo>
                          <a:pt x="1709801" y="2006013"/>
                        </a:lnTo>
                        <a:cubicBezTo>
                          <a:pt x="1680630" y="2025721"/>
                          <a:pt x="1650459" y="2044062"/>
                          <a:pt x="1619382" y="2060944"/>
                        </a:cubicBezTo>
                        <a:lnTo>
                          <a:pt x="1556713" y="2091133"/>
                        </a:lnTo>
                        <a:lnTo>
                          <a:pt x="1480353" y="1980696"/>
                        </a:lnTo>
                        <a:lnTo>
                          <a:pt x="1471842" y="1984796"/>
                        </a:lnTo>
                        <a:lnTo>
                          <a:pt x="1450364" y="1992657"/>
                        </a:lnTo>
                        <a:lnTo>
                          <a:pt x="1474519" y="2125058"/>
                        </a:lnTo>
                        <a:lnTo>
                          <a:pt x="1422763" y="2144001"/>
                        </a:lnTo>
                        <a:cubicBezTo>
                          <a:pt x="1388424" y="2154682"/>
                          <a:pt x="1353361" y="2163720"/>
                          <a:pt x="1317666" y="2171024"/>
                        </a:cubicBezTo>
                        <a:lnTo>
                          <a:pt x="1283618" y="2176221"/>
                        </a:lnTo>
                        <a:lnTo>
                          <a:pt x="1238168" y="2049010"/>
                        </a:lnTo>
                        <a:lnTo>
                          <a:pt x="1206400" y="2053858"/>
                        </a:lnTo>
                        <a:lnTo>
                          <a:pt x="1195438" y="2188316"/>
                        </a:lnTo>
                        <a:lnTo>
                          <a:pt x="1096652" y="2193304"/>
                        </a:lnTo>
                        <a:lnTo>
                          <a:pt x="997868" y="2188316"/>
                        </a:lnTo>
                        <a:lnTo>
                          <a:pt x="986905" y="2053858"/>
                        </a:lnTo>
                        <a:lnTo>
                          <a:pt x="955137" y="2049010"/>
                        </a:lnTo>
                        <a:lnTo>
                          <a:pt x="909688" y="2176221"/>
                        </a:lnTo>
                        <a:lnTo>
                          <a:pt x="875639" y="2171024"/>
                        </a:lnTo>
                        <a:cubicBezTo>
                          <a:pt x="839944" y="2163720"/>
                          <a:pt x="804881" y="2154682"/>
                          <a:pt x="770542" y="2144001"/>
                        </a:cubicBezTo>
                        <a:lnTo>
                          <a:pt x="718786" y="2125058"/>
                        </a:lnTo>
                        <a:lnTo>
                          <a:pt x="742940" y="1992657"/>
                        </a:lnTo>
                        <a:lnTo>
                          <a:pt x="721463" y="1984796"/>
                        </a:lnTo>
                        <a:lnTo>
                          <a:pt x="712951" y="1980696"/>
                        </a:lnTo>
                        <a:lnTo>
                          <a:pt x="636592" y="2091133"/>
                        </a:lnTo>
                        <a:lnTo>
                          <a:pt x="573923" y="2060944"/>
                        </a:lnTo>
                        <a:cubicBezTo>
                          <a:pt x="542845" y="2044062"/>
                          <a:pt x="512675" y="2025721"/>
                          <a:pt x="483504" y="2006013"/>
                        </a:cubicBezTo>
                        <a:lnTo>
                          <a:pt x="465374" y="1992456"/>
                        </a:lnTo>
                        <a:lnTo>
                          <a:pt x="524189" y="1868250"/>
                        </a:lnTo>
                        <a:lnTo>
                          <a:pt x="500360" y="1848590"/>
                        </a:lnTo>
                        <a:lnTo>
                          <a:pt x="394370" y="1938601"/>
                        </a:lnTo>
                        <a:lnTo>
                          <a:pt x="321202" y="1872102"/>
                        </a:lnTo>
                        <a:lnTo>
                          <a:pt x="254704" y="1798935"/>
                        </a:lnTo>
                        <a:lnTo>
                          <a:pt x="344715" y="1692944"/>
                        </a:lnTo>
                        <a:lnTo>
                          <a:pt x="325055" y="1669116"/>
                        </a:lnTo>
                        <a:lnTo>
                          <a:pt x="200849" y="1727931"/>
                        </a:lnTo>
                        <a:lnTo>
                          <a:pt x="187291" y="1709801"/>
                        </a:lnTo>
                        <a:cubicBezTo>
                          <a:pt x="167584" y="1680629"/>
                          <a:pt x="149243" y="1650459"/>
                          <a:pt x="132360" y="1619382"/>
                        </a:cubicBezTo>
                        <a:lnTo>
                          <a:pt x="102171" y="1556713"/>
                        </a:lnTo>
                        <a:lnTo>
                          <a:pt x="212609" y="1480353"/>
                        </a:lnTo>
                        <a:lnTo>
                          <a:pt x="208509" y="1471842"/>
                        </a:lnTo>
                        <a:lnTo>
                          <a:pt x="200648" y="1450364"/>
                        </a:lnTo>
                        <a:lnTo>
                          <a:pt x="68247" y="1474519"/>
                        </a:lnTo>
                        <a:lnTo>
                          <a:pt x="49304" y="1422763"/>
                        </a:lnTo>
                        <a:cubicBezTo>
                          <a:pt x="38623" y="1388423"/>
                          <a:pt x="29585" y="1353360"/>
                          <a:pt x="22280" y="1317666"/>
                        </a:cubicBezTo>
                        <a:lnTo>
                          <a:pt x="17084" y="1283618"/>
                        </a:lnTo>
                        <a:lnTo>
                          <a:pt x="144295" y="1238168"/>
                        </a:lnTo>
                        <a:lnTo>
                          <a:pt x="139446" y="1206400"/>
                        </a:lnTo>
                        <a:lnTo>
                          <a:pt x="4989" y="1195438"/>
                        </a:lnTo>
                        <a:lnTo>
                          <a:pt x="0" y="1096652"/>
                        </a:lnTo>
                        <a:lnTo>
                          <a:pt x="4989" y="997868"/>
                        </a:lnTo>
                        <a:lnTo>
                          <a:pt x="139446" y="986905"/>
                        </a:lnTo>
                        <a:lnTo>
                          <a:pt x="144295" y="955137"/>
                        </a:lnTo>
                        <a:lnTo>
                          <a:pt x="17084" y="909687"/>
                        </a:lnTo>
                        <a:lnTo>
                          <a:pt x="22280" y="875639"/>
                        </a:lnTo>
                        <a:cubicBezTo>
                          <a:pt x="29585" y="839944"/>
                          <a:pt x="38623" y="804881"/>
                          <a:pt x="49304" y="770541"/>
                        </a:cubicBezTo>
                        <a:lnTo>
                          <a:pt x="68247" y="718785"/>
                        </a:lnTo>
                        <a:lnTo>
                          <a:pt x="200648" y="742940"/>
                        </a:lnTo>
                        <a:lnTo>
                          <a:pt x="208509" y="721462"/>
                        </a:lnTo>
                        <a:lnTo>
                          <a:pt x="212609" y="712951"/>
                        </a:lnTo>
                        <a:lnTo>
                          <a:pt x="102171" y="636591"/>
                        </a:lnTo>
                        <a:lnTo>
                          <a:pt x="132360" y="573923"/>
                        </a:lnTo>
                        <a:cubicBezTo>
                          <a:pt x="149243" y="542845"/>
                          <a:pt x="167584" y="512675"/>
                          <a:pt x="187291" y="483504"/>
                        </a:cubicBezTo>
                        <a:lnTo>
                          <a:pt x="200849" y="465374"/>
                        </a:lnTo>
                        <a:lnTo>
                          <a:pt x="325054" y="524189"/>
                        </a:lnTo>
                        <a:lnTo>
                          <a:pt x="344715" y="500360"/>
                        </a:lnTo>
                        <a:lnTo>
                          <a:pt x="254704" y="394369"/>
                        </a:lnTo>
                        <a:lnTo>
                          <a:pt x="321202" y="321202"/>
                        </a:lnTo>
                        <a:lnTo>
                          <a:pt x="394369" y="254704"/>
                        </a:lnTo>
                        <a:lnTo>
                          <a:pt x="500360" y="344715"/>
                        </a:lnTo>
                        <a:lnTo>
                          <a:pt x="524189" y="325054"/>
                        </a:lnTo>
                        <a:lnTo>
                          <a:pt x="465374" y="200848"/>
                        </a:lnTo>
                        <a:lnTo>
                          <a:pt x="483504" y="187291"/>
                        </a:lnTo>
                        <a:cubicBezTo>
                          <a:pt x="512675" y="167584"/>
                          <a:pt x="542845" y="149243"/>
                          <a:pt x="573923" y="132360"/>
                        </a:cubicBezTo>
                        <a:lnTo>
                          <a:pt x="636591" y="102171"/>
                        </a:lnTo>
                        <a:lnTo>
                          <a:pt x="712951" y="212609"/>
                        </a:lnTo>
                        <a:lnTo>
                          <a:pt x="721463" y="208509"/>
                        </a:lnTo>
                        <a:lnTo>
                          <a:pt x="742940" y="200648"/>
                        </a:lnTo>
                        <a:lnTo>
                          <a:pt x="718785" y="68246"/>
                        </a:lnTo>
                        <a:lnTo>
                          <a:pt x="770542" y="49303"/>
                        </a:lnTo>
                        <a:cubicBezTo>
                          <a:pt x="804881" y="38623"/>
                          <a:pt x="839944" y="29584"/>
                          <a:pt x="875639" y="22280"/>
                        </a:cubicBezTo>
                        <a:lnTo>
                          <a:pt x="909687" y="17084"/>
                        </a:lnTo>
                        <a:lnTo>
                          <a:pt x="955137" y="144295"/>
                        </a:lnTo>
                        <a:lnTo>
                          <a:pt x="986905" y="139446"/>
                        </a:lnTo>
                        <a:lnTo>
                          <a:pt x="997868" y="4988"/>
                        </a:lnTo>
                        <a:close/>
                      </a:path>
                    </a:pathLst>
                  </a:custGeom>
                  <a:gradFill flip="none" rotWithShape="1">
                    <a:gsLst>
                      <a:gs pos="0">
                        <a:schemeClr val="accent2">
                          <a:lumMod val="20000"/>
                          <a:lumOff val="80000"/>
                        </a:schemeClr>
                      </a:gs>
                      <a:gs pos="100000">
                        <a:schemeClr val="bg2"/>
                      </a:gs>
                      <a:gs pos="100000">
                        <a:schemeClr val="accent2"/>
                      </a:gs>
                      <a:gs pos="86000">
                        <a:srgbClr val="ED7D31"/>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700"/>
                  </a:p>
                </p:txBody>
              </p:sp>
              <p:sp>
                <p:nvSpPr>
                  <p:cNvPr id="45" name="Oval 44">
                    <a:extLst>
                      <a:ext uri="{FF2B5EF4-FFF2-40B4-BE49-F238E27FC236}">
                        <a16:creationId xmlns:a16="http://schemas.microsoft.com/office/drawing/2014/main" id="{C4119432-EB4A-7752-A4F0-FB6C40436EF5}"/>
                      </a:ext>
                    </a:extLst>
                  </p:cNvPr>
                  <p:cNvSpPr/>
                  <p:nvPr/>
                </p:nvSpPr>
                <p:spPr>
                  <a:xfrm>
                    <a:off x="4395602" y="2596533"/>
                    <a:ext cx="2606512" cy="2606511"/>
                  </a:xfrm>
                  <a:prstGeom prst="ellipse">
                    <a:avLst/>
                  </a:prstGeom>
                  <a:gradFill flip="none" rotWithShape="1">
                    <a:gsLst>
                      <a:gs pos="0">
                        <a:srgbClr val="ED7D31"/>
                      </a:gs>
                      <a:gs pos="100000">
                        <a:schemeClr val="bg2"/>
                      </a:gs>
                      <a:gs pos="100000">
                        <a:schemeClr val="accent2">
                          <a:lumMod val="20000"/>
                          <a:lumOff val="80000"/>
                        </a:schemeClr>
                      </a:gs>
                      <a:gs pos="86000">
                        <a:schemeClr val="accent2">
                          <a:lumMod val="20000"/>
                          <a:lumOff val="80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6" name="Oval 45">
                    <a:extLst>
                      <a:ext uri="{FF2B5EF4-FFF2-40B4-BE49-F238E27FC236}">
                        <a16:creationId xmlns:a16="http://schemas.microsoft.com/office/drawing/2014/main" id="{C65A0892-E18B-DF66-383E-E3D7E416566D}"/>
                      </a:ext>
                    </a:extLst>
                  </p:cNvPr>
                  <p:cNvSpPr/>
                  <p:nvPr/>
                </p:nvSpPr>
                <p:spPr>
                  <a:xfrm>
                    <a:off x="4532109" y="2711431"/>
                    <a:ext cx="2361414" cy="2361416"/>
                  </a:xfrm>
                  <a:prstGeom prst="ellipse">
                    <a:avLst/>
                  </a:prstGeom>
                  <a:gradFill flip="none" rotWithShape="1">
                    <a:gsLst>
                      <a:gs pos="0">
                        <a:schemeClr val="accent2">
                          <a:lumMod val="40000"/>
                          <a:lumOff val="60000"/>
                        </a:schemeClr>
                      </a:gs>
                      <a:gs pos="100000">
                        <a:schemeClr val="bg2"/>
                      </a:gs>
                      <a:gs pos="100000">
                        <a:srgbClr val="ED7D31"/>
                      </a:gs>
                      <a:gs pos="86000">
                        <a:srgbClr val="ED7D31"/>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7" name="Oval 46">
                    <a:extLst>
                      <a:ext uri="{FF2B5EF4-FFF2-40B4-BE49-F238E27FC236}">
                        <a16:creationId xmlns:a16="http://schemas.microsoft.com/office/drawing/2014/main" id="{B758CDA8-4A91-2844-903A-2D068217CB06}"/>
                      </a:ext>
                    </a:extLst>
                  </p:cNvPr>
                  <p:cNvSpPr/>
                  <p:nvPr/>
                </p:nvSpPr>
                <p:spPr>
                  <a:xfrm>
                    <a:off x="4633479" y="2764009"/>
                    <a:ext cx="2191730" cy="2191733"/>
                  </a:xfrm>
                  <a:prstGeom prst="ellipse">
                    <a:avLst/>
                  </a:prstGeom>
                  <a:solidFill>
                    <a:schemeClr val="accent2">
                      <a:lumMod val="20000"/>
                      <a:lumOff val="80000"/>
                    </a:schemeClr>
                  </a:solidFill>
                  <a:ln>
                    <a:noFill/>
                  </a:ln>
                  <a:effectLst>
                    <a:innerShdw blurRad="6350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grpSp>
            <p:grpSp>
              <p:nvGrpSpPr>
                <p:cNvPr id="21" name="Group 20">
                  <a:extLst>
                    <a:ext uri="{FF2B5EF4-FFF2-40B4-BE49-F238E27FC236}">
                      <a16:creationId xmlns:a16="http://schemas.microsoft.com/office/drawing/2014/main" id="{3592BD8B-68E7-FAC3-E450-C9B9D837370A}"/>
                    </a:ext>
                  </a:extLst>
                </p:cNvPr>
                <p:cNvGrpSpPr/>
                <p:nvPr/>
              </p:nvGrpSpPr>
              <p:grpSpPr>
                <a:xfrm>
                  <a:off x="4991422" y="1980075"/>
                  <a:ext cx="2301031" cy="2284633"/>
                  <a:chOff x="4710481" y="2402791"/>
                  <a:chExt cx="3154838" cy="3154052"/>
                </a:xfrm>
              </p:grpSpPr>
              <p:sp>
                <p:nvSpPr>
                  <p:cNvPr id="40" name="Freeform: Shape 39">
                    <a:extLst>
                      <a:ext uri="{FF2B5EF4-FFF2-40B4-BE49-F238E27FC236}">
                        <a16:creationId xmlns:a16="http://schemas.microsoft.com/office/drawing/2014/main" id="{0B2495C5-CAEF-2FD4-6997-4264EBB4F49C}"/>
                      </a:ext>
                    </a:extLst>
                  </p:cNvPr>
                  <p:cNvSpPr/>
                  <p:nvPr/>
                </p:nvSpPr>
                <p:spPr>
                  <a:xfrm>
                    <a:off x="4710481" y="2402791"/>
                    <a:ext cx="3154838" cy="3154052"/>
                  </a:xfrm>
                  <a:custGeom>
                    <a:avLst/>
                    <a:gdLst>
                      <a:gd name="connsiteX0" fmla="*/ 1096652 w 2193304"/>
                      <a:gd name="connsiteY0" fmla="*/ 0 h 2193304"/>
                      <a:gd name="connsiteX1" fmla="*/ 1195438 w 2193304"/>
                      <a:gd name="connsiteY1" fmla="*/ 4988 h 2193304"/>
                      <a:gd name="connsiteX2" fmla="*/ 1206400 w 2193304"/>
                      <a:gd name="connsiteY2" fmla="*/ 139446 h 2193304"/>
                      <a:gd name="connsiteX3" fmla="*/ 1238168 w 2193304"/>
                      <a:gd name="connsiteY3" fmla="*/ 144295 h 2193304"/>
                      <a:gd name="connsiteX4" fmla="*/ 1283618 w 2193304"/>
                      <a:gd name="connsiteY4" fmla="*/ 17084 h 2193304"/>
                      <a:gd name="connsiteX5" fmla="*/ 1317666 w 2193304"/>
                      <a:gd name="connsiteY5" fmla="*/ 22280 h 2193304"/>
                      <a:gd name="connsiteX6" fmla="*/ 1422763 w 2193304"/>
                      <a:gd name="connsiteY6" fmla="*/ 49303 h 2193304"/>
                      <a:gd name="connsiteX7" fmla="*/ 1474519 w 2193304"/>
                      <a:gd name="connsiteY7" fmla="*/ 68246 h 2193304"/>
                      <a:gd name="connsiteX8" fmla="*/ 1450364 w 2193304"/>
                      <a:gd name="connsiteY8" fmla="*/ 200648 h 2193304"/>
                      <a:gd name="connsiteX9" fmla="*/ 1471842 w 2193304"/>
                      <a:gd name="connsiteY9" fmla="*/ 208509 h 2193304"/>
                      <a:gd name="connsiteX10" fmla="*/ 1480353 w 2193304"/>
                      <a:gd name="connsiteY10" fmla="*/ 212609 h 2193304"/>
                      <a:gd name="connsiteX11" fmla="*/ 1556713 w 2193304"/>
                      <a:gd name="connsiteY11" fmla="*/ 102171 h 2193304"/>
                      <a:gd name="connsiteX12" fmla="*/ 1619382 w 2193304"/>
                      <a:gd name="connsiteY12" fmla="*/ 132360 h 2193304"/>
                      <a:gd name="connsiteX13" fmla="*/ 1709801 w 2193304"/>
                      <a:gd name="connsiteY13" fmla="*/ 187291 h 2193304"/>
                      <a:gd name="connsiteX14" fmla="*/ 1727931 w 2193304"/>
                      <a:gd name="connsiteY14" fmla="*/ 200849 h 2193304"/>
                      <a:gd name="connsiteX15" fmla="*/ 1669116 w 2193304"/>
                      <a:gd name="connsiteY15" fmla="*/ 325054 h 2193304"/>
                      <a:gd name="connsiteX16" fmla="*/ 1692944 w 2193304"/>
                      <a:gd name="connsiteY16" fmla="*/ 344715 h 2193304"/>
                      <a:gd name="connsiteX17" fmla="*/ 1798935 w 2193304"/>
                      <a:gd name="connsiteY17" fmla="*/ 254704 h 2193304"/>
                      <a:gd name="connsiteX18" fmla="*/ 1872102 w 2193304"/>
                      <a:gd name="connsiteY18" fmla="*/ 321202 h 2193304"/>
                      <a:gd name="connsiteX19" fmla="*/ 1938601 w 2193304"/>
                      <a:gd name="connsiteY19" fmla="*/ 394369 h 2193304"/>
                      <a:gd name="connsiteX20" fmla="*/ 1848590 w 2193304"/>
                      <a:gd name="connsiteY20" fmla="*/ 500360 h 2193304"/>
                      <a:gd name="connsiteX21" fmla="*/ 1868250 w 2193304"/>
                      <a:gd name="connsiteY21" fmla="*/ 524189 h 2193304"/>
                      <a:gd name="connsiteX22" fmla="*/ 1992456 w 2193304"/>
                      <a:gd name="connsiteY22" fmla="*/ 465374 h 2193304"/>
                      <a:gd name="connsiteX23" fmla="*/ 2006013 w 2193304"/>
                      <a:gd name="connsiteY23" fmla="*/ 483504 h 2193304"/>
                      <a:gd name="connsiteX24" fmla="*/ 2060944 w 2193304"/>
                      <a:gd name="connsiteY24" fmla="*/ 573923 h 2193304"/>
                      <a:gd name="connsiteX25" fmla="*/ 2091133 w 2193304"/>
                      <a:gd name="connsiteY25" fmla="*/ 636592 h 2193304"/>
                      <a:gd name="connsiteX26" fmla="*/ 1980696 w 2193304"/>
                      <a:gd name="connsiteY26" fmla="*/ 712951 h 2193304"/>
                      <a:gd name="connsiteX27" fmla="*/ 1984796 w 2193304"/>
                      <a:gd name="connsiteY27" fmla="*/ 721462 h 2193304"/>
                      <a:gd name="connsiteX28" fmla="*/ 1992657 w 2193304"/>
                      <a:gd name="connsiteY28" fmla="*/ 742940 h 2193304"/>
                      <a:gd name="connsiteX29" fmla="*/ 2125058 w 2193304"/>
                      <a:gd name="connsiteY29" fmla="*/ 718785 h 2193304"/>
                      <a:gd name="connsiteX30" fmla="*/ 2144001 w 2193304"/>
                      <a:gd name="connsiteY30" fmla="*/ 770541 h 2193304"/>
                      <a:gd name="connsiteX31" fmla="*/ 2171024 w 2193304"/>
                      <a:gd name="connsiteY31" fmla="*/ 875639 h 2193304"/>
                      <a:gd name="connsiteX32" fmla="*/ 2176221 w 2193304"/>
                      <a:gd name="connsiteY32" fmla="*/ 909687 h 2193304"/>
                      <a:gd name="connsiteX33" fmla="*/ 2049010 w 2193304"/>
                      <a:gd name="connsiteY33" fmla="*/ 955137 h 2193304"/>
                      <a:gd name="connsiteX34" fmla="*/ 2053858 w 2193304"/>
                      <a:gd name="connsiteY34" fmla="*/ 986905 h 2193304"/>
                      <a:gd name="connsiteX35" fmla="*/ 2188316 w 2193304"/>
                      <a:gd name="connsiteY35" fmla="*/ 997868 h 2193304"/>
                      <a:gd name="connsiteX36" fmla="*/ 2193304 w 2193304"/>
                      <a:gd name="connsiteY36" fmla="*/ 1096652 h 2193304"/>
                      <a:gd name="connsiteX37" fmla="*/ 2188316 w 2193304"/>
                      <a:gd name="connsiteY37" fmla="*/ 1195438 h 2193304"/>
                      <a:gd name="connsiteX38" fmla="*/ 2053858 w 2193304"/>
                      <a:gd name="connsiteY38" fmla="*/ 1206400 h 2193304"/>
                      <a:gd name="connsiteX39" fmla="*/ 2049010 w 2193304"/>
                      <a:gd name="connsiteY39" fmla="*/ 1238168 h 2193304"/>
                      <a:gd name="connsiteX40" fmla="*/ 2176221 w 2193304"/>
                      <a:gd name="connsiteY40" fmla="*/ 1283618 h 2193304"/>
                      <a:gd name="connsiteX41" fmla="*/ 2171024 w 2193304"/>
                      <a:gd name="connsiteY41" fmla="*/ 1317666 h 2193304"/>
                      <a:gd name="connsiteX42" fmla="*/ 2144001 w 2193304"/>
                      <a:gd name="connsiteY42" fmla="*/ 1422763 h 2193304"/>
                      <a:gd name="connsiteX43" fmla="*/ 2125058 w 2193304"/>
                      <a:gd name="connsiteY43" fmla="*/ 1474519 h 2193304"/>
                      <a:gd name="connsiteX44" fmla="*/ 1992657 w 2193304"/>
                      <a:gd name="connsiteY44" fmla="*/ 1450364 h 2193304"/>
                      <a:gd name="connsiteX45" fmla="*/ 1984796 w 2193304"/>
                      <a:gd name="connsiteY45" fmla="*/ 1471842 h 2193304"/>
                      <a:gd name="connsiteX46" fmla="*/ 1980696 w 2193304"/>
                      <a:gd name="connsiteY46" fmla="*/ 1480353 h 2193304"/>
                      <a:gd name="connsiteX47" fmla="*/ 2091133 w 2193304"/>
                      <a:gd name="connsiteY47" fmla="*/ 1556713 h 2193304"/>
                      <a:gd name="connsiteX48" fmla="*/ 2060944 w 2193304"/>
                      <a:gd name="connsiteY48" fmla="*/ 1619382 h 2193304"/>
                      <a:gd name="connsiteX49" fmla="*/ 2006013 w 2193304"/>
                      <a:gd name="connsiteY49" fmla="*/ 1709801 h 2193304"/>
                      <a:gd name="connsiteX50" fmla="*/ 1992456 w 2193304"/>
                      <a:gd name="connsiteY50" fmla="*/ 1727931 h 2193304"/>
                      <a:gd name="connsiteX51" fmla="*/ 1868250 w 2193304"/>
                      <a:gd name="connsiteY51" fmla="*/ 1669116 h 2193304"/>
                      <a:gd name="connsiteX52" fmla="*/ 1848590 w 2193304"/>
                      <a:gd name="connsiteY52" fmla="*/ 1692944 h 2193304"/>
                      <a:gd name="connsiteX53" fmla="*/ 1938601 w 2193304"/>
                      <a:gd name="connsiteY53" fmla="*/ 1798935 h 2193304"/>
                      <a:gd name="connsiteX54" fmla="*/ 1872102 w 2193304"/>
                      <a:gd name="connsiteY54" fmla="*/ 1872102 h 2193304"/>
                      <a:gd name="connsiteX55" fmla="*/ 1798935 w 2193304"/>
                      <a:gd name="connsiteY55" fmla="*/ 1938601 h 2193304"/>
                      <a:gd name="connsiteX56" fmla="*/ 1692944 w 2193304"/>
                      <a:gd name="connsiteY56" fmla="*/ 1848590 h 2193304"/>
                      <a:gd name="connsiteX57" fmla="*/ 1669116 w 2193304"/>
                      <a:gd name="connsiteY57" fmla="*/ 1868250 h 2193304"/>
                      <a:gd name="connsiteX58" fmla="*/ 1727931 w 2193304"/>
                      <a:gd name="connsiteY58" fmla="*/ 1992456 h 2193304"/>
                      <a:gd name="connsiteX59" fmla="*/ 1709801 w 2193304"/>
                      <a:gd name="connsiteY59" fmla="*/ 2006013 h 2193304"/>
                      <a:gd name="connsiteX60" fmla="*/ 1619382 w 2193304"/>
                      <a:gd name="connsiteY60" fmla="*/ 2060944 h 2193304"/>
                      <a:gd name="connsiteX61" fmla="*/ 1556713 w 2193304"/>
                      <a:gd name="connsiteY61" fmla="*/ 2091133 h 2193304"/>
                      <a:gd name="connsiteX62" fmla="*/ 1480353 w 2193304"/>
                      <a:gd name="connsiteY62" fmla="*/ 1980696 h 2193304"/>
                      <a:gd name="connsiteX63" fmla="*/ 1471842 w 2193304"/>
                      <a:gd name="connsiteY63" fmla="*/ 1984796 h 2193304"/>
                      <a:gd name="connsiteX64" fmla="*/ 1450364 w 2193304"/>
                      <a:gd name="connsiteY64" fmla="*/ 1992657 h 2193304"/>
                      <a:gd name="connsiteX65" fmla="*/ 1474519 w 2193304"/>
                      <a:gd name="connsiteY65" fmla="*/ 2125058 h 2193304"/>
                      <a:gd name="connsiteX66" fmla="*/ 1422763 w 2193304"/>
                      <a:gd name="connsiteY66" fmla="*/ 2144001 h 2193304"/>
                      <a:gd name="connsiteX67" fmla="*/ 1317666 w 2193304"/>
                      <a:gd name="connsiteY67" fmla="*/ 2171024 h 2193304"/>
                      <a:gd name="connsiteX68" fmla="*/ 1283618 w 2193304"/>
                      <a:gd name="connsiteY68" fmla="*/ 2176221 h 2193304"/>
                      <a:gd name="connsiteX69" fmla="*/ 1238168 w 2193304"/>
                      <a:gd name="connsiteY69" fmla="*/ 2049010 h 2193304"/>
                      <a:gd name="connsiteX70" fmla="*/ 1206400 w 2193304"/>
                      <a:gd name="connsiteY70" fmla="*/ 2053858 h 2193304"/>
                      <a:gd name="connsiteX71" fmla="*/ 1195438 w 2193304"/>
                      <a:gd name="connsiteY71" fmla="*/ 2188316 h 2193304"/>
                      <a:gd name="connsiteX72" fmla="*/ 1096652 w 2193304"/>
                      <a:gd name="connsiteY72" fmla="*/ 2193304 h 2193304"/>
                      <a:gd name="connsiteX73" fmla="*/ 997868 w 2193304"/>
                      <a:gd name="connsiteY73" fmla="*/ 2188316 h 2193304"/>
                      <a:gd name="connsiteX74" fmla="*/ 986905 w 2193304"/>
                      <a:gd name="connsiteY74" fmla="*/ 2053858 h 2193304"/>
                      <a:gd name="connsiteX75" fmla="*/ 955137 w 2193304"/>
                      <a:gd name="connsiteY75" fmla="*/ 2049010 h 2193304"/>
                      <a:gd name="connsiteX76" fmla="*/ 909688 w 2193304"/>
                      <a:gd name="connsiteY76" fmla="*/ 2176221 h 2193304"/>
                      <a:gd name="connsiteX77" fmla="*/ 875639 w 2193304"/>
                      <a:gd name="connsiteY77" fmla="*/ 2171024 h 2193304"/>
                      <a:gd name="connsiteX78" fmla="*/ 770542 w 2193304"/>
                      <a:gd name="connsiteY78" fmla="*/ 2144001 h 2193304"/>
                      <a:gd name="connsiteX79" fmla="*/ 718786 w 2193304"/>
                      <a:gd name="connsiteY79" fmla="*/ 2125058 h 2193304"/>
                      <a:gd name="connsiteX80" fmla="*/ 742940 w 2193304"/>
                      <a:gd name="connsiteY80" fmla="*/ 1992657 h 2193304"/>
                      <a:gd name="connsiteX81" fmla="*/ 721463 w 2193304"/>
                      <a:gd name="connsiteY81" fmla="*/ 1984796 h 2193304"/>
                      <a:gd name="connsiteX82" fmla="*/ 712951 w 2193304"/>
                      <a:gd name="connsiteY82" fmla="*/ 1980696 h 2193304"/>
                      <a:gd name="connsiteX83" fmla="*/ 636592 w 2193304"/>
                      <a:gd name="connsiteY83" fmla="*/ 2091133 h 2193304"/>
                      <a:gd name="connsiteX84" fmla="*/ 573923 w 2193304"/>
                      <a:gd name="connsiteY84" fmla="*/ 2060944 h 2193304"/>
                      <a:gd name="connsiteX85" fmla="*/ 483504 w 2193304"/>
                      <a:gd name="connsiteY85" fmla="*/ 2006013 h 2193304"/>
                      <a:gd name="connsiteX86" fmla="*/ 465374 w 2193304"/>
                      <a:gd name="connsiteY86" fmla="*/ 1992456 h 2193304"/>
                      <a:gd name="connsiteX87" fmla="*/ 524189 w 2193304"/>
                      <a:gd name="connsiteY87" fmla="*/ 1868250 h 2193304"/>
                      <a:gd name="connsiteX88" fmla="*/ 500360 w 2193304"/>
                      <a:gd name="connsiteY88" fmla="*/ 1848590 h 2193304"/>
                      <a:gd name="connsiteX89" fmla="*/ 394370 w 2193304"/>
                      <a:gd name="connsiteY89" fmla="*/ 1938601 h 2193304"/>
                      <a:gd name="connsiteX90" fmla="*/ 321202 w 2193304"/>
                      <a:gd name="connsiteY90" fmla="*/ 1872102 h 2193304"/>
                      <a:gd name="connsiteX91" fmla="*/ 254704 w 2193304"/>
                      <a:gd name="connsiteY91" fmla="*/ 1798935 h 2193304"/>
                      <a:gd name="connsiteX92" fmla="*/ 344715 w 2193304"/>
                      <a:gd name="connsiteY92" fmla="*/ 1692944 h 2193304"/>
                      <a:gd name="connsiteX93" fmla="*/ 325055 w 2193304"/>
                      <a:gd name="connsiteY93" fmla="*/ 1669116 h 2193304"/>
                      <a:gd name="connsiteX94" fmla="*/ 200849 w 2193304"/>
                      <a:gd name="connsiteY94" fmla="*/ 1727931 h 2193304"/>
                      <a:gd name="connsiteX95" fmla="*/ 187291 w 2193304"/>
                      <a:gd name="connsiteY95" fmla="*/ 1709801 h 2193304"/>
                      <a:gd name="connsiteX96" fmla="*/ 132360 w 2193304"/>
                      <a:gd name="connsiteY96" fmla="*/ 1619382 h 2193304"/>
                      <a:gd name="connsiteX97" fmla="*/ 102171 w 2193304"/>
                      <a:gd name="connsiteY97" fmla="*/ 1556713 h 2193304"/>
                      <a:gd name="connsiteX98" fmla="*/ 212609 w 2193304"/>
                      <a:gd name="connsiteY98" fmla="*/ 1480353 h 2193304"/>
                      <a:gd name="connsiteX99" fmla="*/ 208509 w 2193304"/>
                      <a:gd name="connsiteY99" fmla="*/ 1471842 h 2193304"/>
                      <a:gd name="connsiteX100" fmla="*/ 200648 w 2193304"/>
                      <a:gd name="connsiteY100" fmla="*/ 1450364 h 2193304"/>
                      <a:gd name="connsiteX101" fmla="*/ 68247 w 2193304"/>
                      <a:gd name="connsiteY101" fmla="*/ 1474519 h 2193304"/>
                      <a:gd name="connsiteX102" fmla="*/ 49304 w 2193304"/>
                      <a:gd name="connsiteY102" fmla="*/ 1422763 h 2193304"/>
                      <a:gd name="connsiteX103" fmla="*/ 22280 w 2193304"/>
                      <a:gd name="connsiteY103" fmla="*/ 1317666 h 2193304"/>
                      <a:gd name="connsiteX104" fmla="*/ 17084 w 2193304"/>
                      <a:gd name="connsiteY104" fmla="*/ 1283618 h 2193304"/>
                      <a:gd name="connsiteX105" fmla="*/ 144295 w 2193304"/>
                      <a:gd name="connsiteY105" fmla="*/ 1238168 h 2193304"/>
                      <a:gd name="connsiteX106" fmla="*/ 139446 w 2193304"/>
                      <a:gd name="connsiteY106" fmla="*/ 1206400 h 2193304"/>
                      <a:gd name="connsiteX107" fmla="*/ 4989 w 2193304"/>
                      <a:gd name="connsiteY107" fmla="*/ 1195438 h 2193304"/>
                      <a:gd name="connsiteX108" fmla="*/ 0 w 2193304"/>
                      <a:gd name="connsiteY108" fmla="*/ 1096652 h 2193304"/>
                      <a:gd name="connsiteX109" fmla="*/ 4989 w 2193304"/>
                      <a:gd name="connsiteY109" fmla="*/ 997868 h 2193304"/>
                      <a:gd name="connsiteX110" fmla="*/ 139446 w 2193304"/>
                      <a:gd name="connsiteY110" fmla="*/ 986905 h 2193304"/>
                      <a:gd name="connsiteX111" fmla="*/ 144295 w 2193304"/>
                      <a:gd name="connsiteY111" fmla="*/ 955137 h 2193304"/>
                      <a:gd name="connsiteX112" fmla="*/ 17084 w 2193304"/>
                      <a:gd name="connsiteY112" fmla="*/ 909687 h 2193304"/>
                      <a:gd name="connsiteX113" fmla="*/ 22280 w 2193304"/>
                      <a:gd name="connsiteY113" fmla="*/ 875639 h 2193304"/>
                      <a:gd name="connsiteX114" fmla="*/ 49304 w 2193304"/>
                      <a:gd name="connsiteY114" fmla="*/ 770541 h 2193304"/>
                      <a:gd name="connsiteX115" fmla="*/ 68247 w 2193304"/>
                      <a:gd name="connsiteY115" fmla="*/ 718785 h 2193304"/>
                      <a:gd name="connsiteX116" fmla="*/ 200648 w 2193304"/>
                      <a:gd name="connsiteY116" fmla="*/ 742940 h 2193304"/>
                      <a:gd name="connsiteX117" fmla="*/ 208509 w 2193304"/>
                      <a:gd name="connsiteY117" fmla="*/ 721462 h 2193304"/>
                      <a:gd name="connsiteX118" fmla="*/ 212609 w 2193304"/>
                      <a:gd name="connsiteY118" fmla="*/ 712951 h 2193304"/>
                      <a:gd name="connsiteX119" fmla="*/ 102171 w 2193304"/>
                      <a:gd name="connsiteY119" fmla="*/ 636591 h 2193304"/>
                      <a:gd name="connsiteX120" fmla="*/ 132360 w 2193304"/>
                      <a:gd name="connsiteY120" fmla="*/ 573923 h 2193304"/>
                      <a:gd name="connsiteX121" fmla="*/ 187291 w 2193304"/>
                      <a:gd name="connsiteY121" fmla="*/ 483504 h 2193304"/>
                      <a:gd name="connsiteX122" fmla="*/ 200849 w 2193304"/>
                      <a:gd name="connsiteY122" fmla="*/ 465374 h 2193304"/>
                      <a:gd name="connsiteX123" fmla="*/ 325054 w 2193304"/>
                      <a:gd name="connsiteY123" fmla="*/ 524189 h 2193304"/>
                      <a:gd name="connsiteX124" fmla="*/ 344715 w 2193304"/>
                      <a:gd name="connsiteY124" fmla="*/ 500360 h 2193304"/>
                      <a:gd name="connsiteX125" fmla="*/ 254704 w 2193304"/>
                      <a:gd name="connsiteY125" fmla="*/ 394369 h 2193304"/>
                      <a:gd name="connsiteX126" fmla="*/ 321202 w 2193304"/>
                      <a:gd name="connsiteY126" fmla="*/ 321202 h 2193304"/>
                      <a:gd name="connsiteX127" fmla="*/ 394369 w 2193304"/>
                      <a:gd name="connsiteY127" fmla="*/ 254704 h 2193304"/>
                      <a:gd name="connsiteX128" fmla="*/ 500360 w 2193304"/>
                      <a:gd name="connsiteY128" fmla="*/ 344715 h 2193304"/>
                      <a:gd name="connsiteX129" fmla="*/ 524189 w 2193304"/>
                      <a:gd name="connsiteY129" fmla="*/ 325054 h 2193304"/>
                      <a:gd name="connsiteX130" fmla="*/ 465374 w 2193304"/>
                      <a:gd name="connsiteY130" fmla="*/ 200848 h 2193304"/>
                      <a:gd name="connsiteX131" fmla="*/ 483504 w 2193304"/>
                      <a:gd name="connsiteY131" fmla="*/ 187291 h 2193304"/>
                      <a:gd name="connsiteX132" fmla="*/ 573923 w 2193304"/>
                      <a:gd name="connsiteY132" fmla="*/ 132360 h 2193304"/>
                      <a:gd name="connsiteX133" fmla="*/ 636591 w 2193304"/>
                      <a:gd name="connsiteY133" fmla="*/ 102171 h 2193304"/>
                      <a:gd name="connsiteX134" fmla="*/ 712951 w 2193304"/>
                      <a:gd name="connsiteY134" fmla="*/ 212609 h 2193304"/>
                      <a:gd name="connsiteX135" fmla="*/ 721463 w 2193304"/>
                      <a:gd name="connsiteY135" fmla="*/ 208509 h 2193304"/>
                      <a:gd name="connsiteX136" fmla="*/ 742940 w 2193304"/>
                      <a:gd name="connsiteY136" fmla="*/ 200648 h 2193304"/>
                      <a:gd name="connsiteX137" fmla="*/ 718785 w 2193304"/>
                      <a:gd name="connsiteY137" fmla="*/ 68246 h 2193304"/>
                      <a:gd name="connsiteX138" fmla="*/ 770542 w 2193304"/>
                      <a:gd name="connsiteY138" fmla="*/ 49303 h 2193304"/>
                      <a:gd name="connsiteX139" fmla="*/ 875639 w 2193304"/>
                      <a:gd name="connsiteY139" fmla="*/ 22280 h 2193304"/>
                      <a:gd name="connsiteX140" fmla="*/ 909687 w 2193304"/>
                      <a:gd name="connsiteY140" fmla="*/ 17084 h 2193304"/>
                      <a:gd name="connsiteX141" fmla="*/ 955137 w 2193304"/>
                      <a:gd name="connsiteY141" fmla="*/ 144295 h 2193304"/>
                      <a:gd name="connsiteX142" fmla="*/ 986905 w 2193304"/>
                      <a:gd name="connsiteY142" fmla="*/ 139446 h 2193304"/>
                      <a:gd name="connsiteX143" fmla="*/ 997868 w 2193304"/>
                      <a:gd name="connsiteY143" fmla="*/ 4988 h 219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193304" h="2193304">
                        <a:moveTo>
                          <a:pt x="1096652" y="0"/>
                        </a:moveTo>
                        <a:lnTo>
                          <a:pt x="1195438" y="4988"/>
                        </a:lnTo>
                        <a:lnTo>
                          <a:pt x="1206400" y="139446"/>
                        </a:lnTo>
                        <a:lnTo>
                          <a:pt x="1238168" y="144295"/>
                        </a:lnTo>
                        <a:lnTo>
                          <a:pt x="1283618" y="17084"/>
                        </a:lnTo>
                        <a:lnTo>
                          <a:pt x="1317666" y="22280"/>
                        </a:lnTo>
                        <a:cubicBezTo>
                          <a:pt x="1353361" y="29584"/>
                          <a:pt x="1388424" y="38623"/>
                          <a:pt x="1422763" y="49303"/>
                        </a:cubicBezTo>
                        <a:lnTo>
                          <a:pt x="1474519" y="68246"/>
                        </a:lnTo>
                        <a:lnTo>
                          <a:pt x="1450364" y="200648"/>
                        </a:lnTo>
                        <a:lnTo>
                          <a:pt x="1471842" y="208509"/>
                        </a:lnTo>
                        <a:lnTo>
                          <a:pt x="1480353" y="212609"/>
                        </a:lnTo>
                        <a:lnTo>
                          <a:pt x="1556713" y="102171"/>
                        </a:lnTo>
                        <a:lnTo>
                          <a:pt x="1619382" y="132360"/>
                        </a:lnTo>
                        <a:cubicBezTo>
                          <a:pt x="1650459" y="149243"/>
                          <a:pt x="1680630" y="167584"/>
                          <a:pt x="1709801" y="187291"/>
                        </a:cubicBezTo>
                        <a:lnTo>
                          <a:pt x="1727931" y="200849"/>
                        </a:lnTo>
                        <a:lnTo>
                          <a:pt x="1669116" y="325054"/>
                        </a:lnTo>
                        <a:lnTo>
                          <a:pt x="1692944" y="344715"/>
                        </a:lnTo>
                        <a:lnTo>
                          <a:pt x="1798935" y="254704"/>
                        </a:lnTo>
                        <a:lnTo>
                          <a:pt x="1872102" y="321202"/>
                        </a:lnTo>
                        <a:lnTo>
                          <a:pt x="1938601" y="394369"/>
                        </a:lnTo>
                        <a:lnTo>
                          <a:pt x="1848590" y="500360"/>
                        </a:lnTo>
                        <a:lnTo>
                          <a:pt x="1868250" y="524189"/>
                        </a:lnTo>
                        <a:lnTo>
                          <a:pt x="1992456" y="465374"/>
                        </a:lnTo>
                        <a:lnTo>
                          <a:pt x="2006013" y="483504"/>
                        </a:lnTo>
                        <a:cubicBezTo>
                          <a:pt x="2025721" y="512675"/>
                          <a:pt x="2044062" y="542845"/>
                          <a:pt x="2060944" y="573923"/>
                        </a:cubicBezTo>
                        <a:lnTo>
                          <a:pt x="2091133" y="636592"/>
                        </a:lnTo>
                        <a:lnTo>
                          <a:pt x="1980696" y="712951"/>
                        </a:lnTo>
                        <a:lnTo>
                          <a:pt x="1984796" y="721462"/>
                        </a:lnTo>
                        <a:lnTo>
                          <a:pt x="1992657" y="742940"/>
                        </a:lnTo>
                        <a:lnTo>
                          <a:pt x="2125058" y="718785"/>
                        </a:lnTo>
                        <a:lnTo>
                          <a:pt x="2144001" y="770541"/>
                        </a:lnTo>
                        <a:cubicBezTo>
                          <a:pt x="2154682" y="804881"/>
                          <a:pt x="2163720" y="839944"/>
                          <a:pt x="2171024" y="875639"/>
                        </a:cubicBezTo>
                        <a:lnTo>
                          <a:pt x="2176221" y="909687"/>
                        </a:lnTo>
                        <a:lnTo>
                          <a:pt x="2049010" y="955137"/>
                        </a:lnTo>
                        <a:lnTo>
                          <a:pt x="2053858" y="986905"/>
                        </a:lnTo>
                        <a:lnTo>
                          <a:pt x="2188316" y="997868"/>
                        </a:lnTo>
                        <a:lnTo>
                          <a:pt x="2193304" y="1096652"/>
                        </a:lnTo>
                        <a:lnTo>
                          <a:pt x="2188316" y="1195438"/>
                        </a:lnTo>
                        <a:lnTo>
                          <a:pt x="2053858" y="1206400"/>
                        </a:lnTo>
                        <a:lnTo>
                          <a:pt x="2049010" y="1238168"/>
                        </a:lnTo>
                        <a:lnTo>
                          <a:pt x="2176221" y="1283618"/>
                        </a:lnTo>
                        <a:lnTo>
                          <a:pt x="2171024" y="1317666"/>
                        </a:lnTo>
                        <a:cubicBezTo>
                          <a:pt x="2163720" y="1353360"/>
                          <a:pt x="2154682" y="1388423"/>
                          <a:pt x="2144001" y="1422763"/>
                        </a:cubicBezTo>
                        <a:lnTo>
                          <a:pt x="2125058" y="1474519"/>
                        </a:lnTo>
                        <a:lnTo>
                          <a:pt x="1992657" y="1450364"/>
                        </a:lnTo>
                        <a:lnTo>
                          <a:pt x="1984796" y="1471842"/>
                        </a:lnTo>
                        <a:lnTo>
                          <a:pt x="1980696" y="1480353"/>
                        </a:lnTo>
                        <a:lnTo>
                          <a:pt x="2091133" y="1556713"/>
                        </a:lnTo>
                        <a:lnTo>
                          <a:pt x="2060944" y="1619382"/>
                        </a:lnTo>
                        <a:cubicBezTo>
                          <a:pt x="2044062" y="1650459"/>
                          <a:pt x="2025721" y="1680629"/>
                          <a:pt x="2006013" y="1709801"/>
                        </a:cubicBezTo>
                        <a:lnTo>
                          <a:pt x="1992456" y="1727931"/>
                        </a:lnTo>
                        <a:lnTo>
                          <a:pt x="1868250" y="1669116"/>
                        </a:lnTo>
                        <a:lnTo>
                          <a:pt x="1848590" y="1692944"/>
                        </a:lnTo>
                        <a:lnTo>
                          <a:pt x="1938601" y="1798935"/>
                        </a:lnTo>
                        <a:lnTo>
                          <a:pt x="1872102" y="1872102"/>
                        </a:lnTo>
                        <a:lnTo>
                          <a:pt x="1798935" y="1938601"/>
                        </a:lnTo>
                        <a:lnTo>
                          <a:pt x="1692944" y="1848590"/>
                        </a:lnTo>
                        <a:lnTo>
                          <a:pt x="1669116" y="1868250"/>
                        </a:lnTo>
                        <a:lnTo>
                          <a:pt x="1727931" y="1992456"/>
                        </a:lnTo>
                        <a:lnTo>
                          <a:pt x="1709801" y="2006013"/>
                        </a:lnTo>
                        <a:cubicBezTo>
                          <a:pt x="1680630" y="2025721"/>
                          <a:pt x="1650459" y="2044062"/>
                          <a:pt x="1619382" y="2060944"/>
                        </a:cubicBezTo>
                        <a:lnTo>
                          <a:pt x="1556713" y="2091133"/>
                        </a:lnTo>
                        <a:lnTo>
                          <a:pt x="1480353" y="1980696"/>
                        </a:lnTo>
                        <a:lnTo>
                          <a:pt x="1471842" y="1984796"/>
                        </a:lnTo>
                        <a:lnTo>
                          <a:pt x="1450364" y="1992657"/>
                        </a:lnTo>
                        <a:lnTo>
                          <a:pt x="1474519" y="2125058"/>
                        </a:lnTo>
                        <a:lnTo>
                          <a:pt x="1422763" y="2144001"/>
                        </a:lnTo>
                        <a:cubicBezTo>
                          <a:pt x="1388424" y="2154682"/>
                          <a:pt x="1353361" y="2163720"/>
                          <a:pt x="1317666" y="2171024"/>
                        </a:cubicBezTo>
                        <a:lnTo>
                          <a:pt x="1283618" y="2176221"/>
                        </a:lnTo>
                        <a:lnTo>
                          <a:pt x="1238168" y="2049010"/>
                        </a:lnTo>
                        <a:lnTo>
                          <a:pt x="1206400" y="2053858"/>
                        </a:lnTo>
                        <a:lnTo>
                          <a:pt x="1195438" y="2188316"/>
                        </a:lnTo>
                        <a:lnTo>
                          <a:pt x="1096652" y="2193304"/>
                        </a:lnTo>
                        <a:lnTo>
                          <a:pt x="997868" y="2188316"/>
                        </a:lnTo>
                        <a:lnTo>
                          <a:pt x="986905" y="2053858"/>
                        </a:lnTo>
                        <a:lnTo>
                          <a:pt x="955137" y="2049010"/>
                        </a:lnTo>
                        <a:lnTo>
                          <a:pt x="909688" y="2176221"/>
                        </a:lnTo>
                        <a:lnTo>
                          <a:pt x="875639" y="2171024"/>
                        </a:lnTo>
                        <a:cubicBezTo>
                          <a:pt x="839944" y="2163720"/>
                          <a:pt x="804881" y="2154682"/>
                          <a:pt x="770542" y="2144001"/>
                        </a:cubicBezTo>
                        <a:lnTo>
                          <a:pt x="718786" y="2125058"/>
                        </a:lnTo>
                        <a:lnTo>
                          <a:pt x="742940" y="1992657"/>
                        </a:lnTo>
                        <a:lnTo>
                          <a:pt x="721463" y="1984796"/>
                        </a:lnTo>
                        <a:lnTo>
                          <a:pt x="712951" y="1980696"/>
                        </a:lnTo>
                        <a:lnTo>
                          <a:pt x="636592" y="2091133"/>
                        </a:lnTo>
                        <a:lnTo>
                          <a:pt x="573923" y="2060944"/>
                        </a:lnTo>
                        <a:cubicBezTo>
                          <a:pt x="542845" y="2044062"/>
                          <a:pt x="512675" y="2025721"/>
                          <a:pt x="483504" y="2006013"/>
                        </a:cubicBezTo>
                        <a:lnTo>
                          <a:pt x="465374" y="1992456"/>
                        </a:lnTo>
                        <a:lnTo>
                          <a:pt x="524189" y="1868250"/>
                        </a:lnTo>
                        <a:lnTo>
                          <a:pt x="500360" y="1848590"/>
                        </a:lnTo>
                        <a:lnTo>
                          <a:pt x="394370" y="1938601"/>
                        </a:lnTo>
                        <a:lnTo>
                          <a:pt x="321202" y="1872102"/>
                        </a:lnTo>
                        <a:lnTo>
                          <a:pt x="254704" y="1798935"/>
                        </a:lnTo>
                        <a:lnTo>
                          <a:pt x="344715" y="1692944"/>
                        </a:lnTo>
                        <a:lnTo>
                          <a:pt x="325055" y="1669116"/>
                        </a:lnTo>
                        <a:lnTo>
                          <a:pt x="200849" y="1727931"/>
                        </a:lnTo>
                        <a:lnTo>
                          <a:pt x="187291" y="1709801"/>
                        </a:lnTo>
                        <a:cubicBezTo>
                          <a:pt x="167584" y="1680629"/>
                          <a:pt x="149243" y="1650459"/>
                          <a:pt x="132360" y="1619382"/>
                        </a:cubicBezTo>
                        <a:lnTo>
                          <a:pt x="102171" y="1556713"/>
                        </a:lnTo>
                        <a:lnTo>
                          <a:pt x="212609" y="1480353"/>
                        </a:lnTo>
                        <a:lnTo>
                          <a:pt x="208509" y="1471842"/>
                        </a:lnTo>
                        <a:lnTo>
                          <a:pt x="200648" y="1450364"/>
                        </a:lnTo>
                        <a:lnTo>
                          <a:pt x="68247" y="1474519"/>
                        </a:lnTo>
                        <a:lnTo>
                          <a:pt x="49304" y="1422763"/>
                        </a:lnTo>
                        <a:cubicBezTo>
                          <a:pt x="38623" y="1388423"/>
                          <a:pt x="29585" y="1353360"/>
                          <a:pt x="22280" y="1317666"/>
                        </a:cubicBezTo>
                        <a:lnTo>
                          <a:pt x="17084" y="1283618"/>
                        </a:lnTo>
                        <a:lnTo>
                          <a:pt x="144295" y="1238168"/>
                        </a:lnTo>
                        <a:lnTo>
                          <a:pt x="139446" y="1206400"/>
                        </a:lnTo>
                        <a:lnTo>
                          <a:pt x="4989" y="1195438"/>
                        </a:lnTo>
                        <a:lnTo>
                          <a:pt x="0" y="1096652"/>
                        </a:lnTo>
                        <a:lnTo>
                          <a:pt x="4989" y="997868"/>
                        </a:lnTo>
                        <a:lnTo>
                          <a:pt x="139446" y="986905"/>
                        </a:lnTo>
                        <a:lnTo>
                          <a:pt x="144295" y="955137"/>
                        </a:lnTo>
                        <a:lnTo>
                          <a:pt x="17084" y="909687"/>
                        </a:lnTo>
                        <a:lnTo>
                          <a:pt x="22280" y="875639"/>
                        </a:lnTo>
                        <a:cubicBezTo>
                          <a:pt x="29585" y="839944"/>
                          <a:pt x="38623" y="804881"/>
                          <a:pt x="49304" y="770541"/>
                        </a:cubicBezTo>
                        <a:lnTo>
                          <a:pt x="68247" y="718785"/>
                        </a:lnTo>
                        <a:lnTo>
                          <a:pt x="200648" y="742940"/>
                        </a:lnTo>
                        <a:lnTo>
                          <a:pt x="208509" y="721462"/>
                        </a:lnTo>
                        <a:lnTo>
                          <a:pt x="212609" y="712951"/>
                        </a:lnTo>
                        <a:lnTo>
                          <a:pt x="102171" y="636591"/>
                        </a:lnTo>
                        <a:lnTo>
                          <a:pt x="132360" y="573923"/>
                        </a:lnTo>
                        <a:cubicBezTo>
                          <a:pt x="149243" y="542845"/>
                          <a:pt x="167584" y="512675"/>
                          <a:pt x="187291" y="483504"/>
                        </a:cubicBezTo>
                        <a:lnTo>
                          <a:pt x="200849" y="465374"/>
                        </a:lnTo>
                        <a:lnTo>
                          <a:pt x="325054" y="524189"/>
                        </a:lnTo>
                        <a:lnTo>
                          <a:pt x="344715" y="500360"/>
                        </a:lnTo>
                        <a:lnTo>
                          <a:pt x="254704" y="394369"/>
                        </a:lnTo>
                        <a:lnTo>
                          <a:pt x="321202" y="321202"/>
                        </a:lnTo>
                        <a:lnTo>
                          <a:pt x="394369" y="254704"/>
                        </a:lnTo>
                        <a:lnTo>
                          <a:pt x="500360" y="344715"/>
                        </a:lnTo>
                        <a:lnTo>
                          <a:pt x="524189" y="325054"/>
                        </a:lnTo>
                        <a:lnTo>
                          <a:pt x="465374" y="200848"/>
                        </a:lnTo>
                        <a:lnTo>
                          <a:pt x="483504" y="187291"/>
                        </a:lnTo>
                        <a:cubicBezTo>
                          <a:pt x="512675" y="167584"/>
                          <a:pt x="542845" y="149243"/>
                          <a:pt x="573923" y="132360"/>
                        </a:cubicBezTo>
                        <a:lnTo>
                          <a:pt x="636591" y="102171"/>
                        </a:lnTo>
                        <a:lnTo>
                          <a:pt x="712951" y="212609"/>
                        </a:lnTo>
                        <a:lnTo>
                          <a:pt x="721463" y="208509"/>
                        </a:lnTo>
                        <a:lnTo>
                          <a:pt x="742940" y="200648"/>
                        </a:lnTo>
                        <a:lnTo>
                          <a:pt x="718785" y="68246"/>
                        </a:lnTo>
                        <a:lnTo>
                          <a:pt x="770542" y="49303"/>
                        </a:lnTo>
                        <a:cubicBezTo>
                          <a:pt x="804881" y="38623"/>
                          <a:pt x="839944" y="29584"/>
                          <a:pt x="875639" y="22280"/>
                        </a:cubicBezTo>
                        <a:lnTo>
                          <a:pt x="909687" y="17084"/>
                        </a:lnTo>
                        <a:lnTo>
                          <a:pt x="955137" y="144295"/>
                        </a:lnTo>
                        <a:lnTo>
                          <a:pt x="986905" y="139446"/>
                        </a:lnTo>
                        <a:lnTo>
                          <a:pt x="997868" y="4988"/>
                        </a:lnTo>
                        <a:close/>
                      </a:path>
                    </a:pathLst>
                  </a:custGeom>
                  <a:gradFill flip="none" rotWithShape="1">
                    <a:gsLst>
                      <a:gs pos="0">
                        <a:schemeClr val="accent6">
                          <a:lumMod val="20000"/>
                          <a:lumOff val="80000"/>
                        </a:schemeClr>
                      </a:gs>
                      <a:gs pos="100000">
                        <a:schemeClr val="accent6">
                          <a:lumMod val="20000"/>
                          <a:lumOff val="80000"/>
                        </a:schemeClr>
                      </a:gs>
                      <a:gs pos="100000">
                        <a:schemeClr val="accent6"/>
                      </a:gs>
                      <a:gs pos="80000">
                        <a:schemeClr val="accent6">
                          <a:lumMod val="7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700"/>
                  </a:p>
                </p:txBody>
              </p:sp>
              <p:sp>
                <p:nvSpPr>
                  <p:cNvPr id="41" name="Oval 40">
                    <a:extLst>
                      <a:ext uri="{FF2B5EF4-FFF2-40B4-BE49-F238E27FC236}">
                        <a16:creationId xmlns:a16="http://schemas.microsoft.com/office/drawing/2014/main" id="{5D9EC39D-1534-A5BB-8B0F-DE1545EBC7E8}"/>
                      </a:ext>
                    </a:extLst>
                  </p:cNvPr>
                  <p:cNvSpPr/>
                  <p:nvPr/>
                </p:nvSpPr>
                <p:spPr>
                  <a:xfrm>
                    <a:off x="4969133" y="2676936"/>
                    <a:ext cx="2606513" cy="2606512"/>
                  </a:xfrm>
                  <a:prstGeom prst="ellipse">
                    <a:avLst/>
                  </a:prstGeom>
                  <a:gradFill flip="none" rotWithShape="1">
                    <a:gsLst>
                      <a:gs pos="0">
                        <a:schemeClr val="accent6">
                          <a:lumMod val="20000"/>
                          <a:lumOff val="80000"/>
                        </a:schemeClr>
                      </a:gs>
                      <a:gs pos="100000">
                        <a:schemeClr val="bg2"/>
                      </a:gs>
                      <a:gs pos="100000">
                        <a:schemeClr val="accent6"/>
                      </a:gs>
                      <a:gs pos="86000">
                        <a:schemeClr val="accent6">
                          <a:lumMod val="60000"/>
                          <a:lumOff val="40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2" name="Oval 41">
                    <a:extLst>
                      <a:ext uri="{FF2B5EF4-FFF2-40B4-BE49-F238E27FC236}">
                        <a16:creationId xmlns:a16="http://schemas.microsoft.com/office/drawing/2014/main" id="{14F50B61-3438-6450-0F67-D148FA79CBEE}"/>
                      </a:ext>
                    </a:extLst>
                  </p:cNvPr>
                  <p:cNvSpPr/>
                  <p:nvPr/>
                </p:nvSpPr>
                <p:spPr>
                  <a:xfrm>
                    <a:off x="5101960" y="2771905"/>
                    <a:ext cx="2361414" cy="2361414"/>
                  </a:xfrm>
                  <a:prstGeom prst="ellipse">
                    <a:avLst/>
                  </a:prstGeom>
                  <a:gradFill flip="none" rotWithShape="1">
                    <a:gsLst>
                      <a:gs pos="0">
                        <a:schemeClr val="accent6"/>
                      </a:gs>
                      <a:gs pos="100000">
                        <a:schemeClr val="accent6">
                          <a:lumMod val="20000"/>
                          <a:lumOff val="80000"/>
                        </a:schemeClr>
                      </a:gs>
                      <a:gs pos="87000">
                        <a:schemeClr val="accent6">
                          <a:lumMod val="60000"/>
                          <a:lumOff val="40000"/>
                        </a:schemeClr>
                      </a:gs>
                      <a:gs pos="86000">
                        <a:schemeClr val="accent6">
                          <a:lumMod val="60000"/>
                          <a:lumOff val="40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3" name="Oval 42">
                    <a:extLst>
                      <a:ext uri="{FF2B5EF4-FFF2-40B4-BE49-F238E27FC236}">
                        <a16:creationId xmlns:a16="http://schemas.microsoft.com/office/drawing/2014/main" id="{4CB4525A-B7EB-C1D5-0B62-5B3A412724BA}"/>
                      </a:ext>
                    </a:extLst>
                  </p:cNvPr>
                  <p:cNvSpPr/>
                  <p:nvPr/>
                </p:nvSpPr>
                <p:spPr>
                  <a:xfrm>
                    <a:off x="5174073" y="2848406"/>
                    <a:ext cx="2191731" cy="2191732"/>
                  </a:xfrm>
                  <a:prstGeom prst="ellipse">
                    <a:avLst/>
                  </a:prstGeom>
                  <a:solidFill>
                    <a:schemeClr val="accent6">
                      <a:lumMod val="20000"/>
                      <a:lumOff val="80000"/>
                    </a:schemeClr>
                  </a:solidFill>
                  <a:ln>
                    <a:noFill/>
                  </a:ln>
                  <a:effectLst>
                    <a:innerShdw blurRad="6350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grpSp>
            <p:grpSp>
              <p:nvGrpSpPr>
                <p:cNvPr id="22" name="Group 21">
                  <a:extLst>
                    <a:ext uri="{FF2B5EF4-FFF2-40B4-BE49-F238E27FC236}">
                      <a16:creationId xmlns:a16="http://schemas.microsoft.com/office/drawing/2014/main" id="{F90A0AD9-A3A0-A94D-C6D3-7FBA517A90A3}"/>
                    </a:ext>
                  </a:extLst>
                </p:cNvPr>
                <p:cNvGrpSpPr/>
                <p:nvPr/>
              </p:nvGrpSpPr>
              <p:grpSpPr>
                <a:xfrm>
                  <a:off x="1419557" y="3708267"/>
                  <a:ext cx="2301029" cy="2223660"/>
                  <a:chOff x="3802311" y="2385793"/>
                  <a:chExt cx="3154838" cy="3154052"/>
                </a:xfrm>
              </p:grpSpPr>
              <p:sp>
                <p:nvSpPr>
                  <p:cNvPr id="36" name="Freeform: Shape 35">
                    <a:extLst>
                      <a:ext uri="{FF2B5EF4-FFF2-40B4-BE49-F238E27FC236}">
                        <a16:creationId xmlns:a16="http://schemas.microsoft.com/office/drawing/2014/main" id="{5B4E5013-98DB-0B2C-C04B-BA357F07F445}"/>
                      </a:ext>
                    </a:extLst>
                  </p:cNvPr>
                  <p:cNvSpPr/>
                  <p:nvPr/>
                </p:nvSpPr>
                <p:spPr>
                  <a:xfrm>
                    <a:off x="3802311" y="2385793"/>
                    <a:ext cx="3154838" cy="3154052"/>
                  </a:xfrm>
                  <a:custGeom>
                    <a:avLst/>
                    <a:gdLst>
                      <a:gd name="connsiteX0" fmla="*/ 1096652 w 2193304"/>
                      <a:gd name="connsiteY0" fmla="*/ 0 h 2193304"/>
                      <a:gd name="connsiteX1" fmla="*/ 1195438 w 2193304"/>
                      <a:gd name="connsiteY1" fmla="*/ 4988 h 2193304"/>
                      <a:gd name="connsiteX2" fmla="*/ 1206400 w 2193304"/>
                      <a:gd name="connsiteY2" fmla="*/ 139446 h 2193304"/>
                      <a:gd name="connsiteX3" fmla="*/ 1238168 w 2193304"/>
                      <a:gd name="connsiteY3" fmla="*/ 144295 h 2193304"/>
                      <a:gd name="connsiteX4" fmla="*/ 1283618 w 2193304"/>
                      <a:gd name="connsiteY4" fmla="*/ 17084 h 2193304"/>
                      <a:gd name="connsiteX5" fmla="*/ 1317666 w 2193304"/>
                      <a:gd name="connsiteY5" fmla="*/ 22280 h 2193304"/>
                      <a:gd name="connsiteX6" fmla="*/ 1422763 w 2193304"/>
                      <a:gd name="connsiteY6" fmla="*/ 49303 h 2193304"/>
                      <a:gd name="connsiteX7" fmla="*/ 1474519 w 2193304"/>
                      <a:gd name="connsiteY7" fmla="*/ 68246 h 2193304"/>
                      <a:gd name="connsiteX8" fmla="*/ 1450364 w 2193304"/>
                      <a:gd name="connsiteY8" fmla="*/ 200648 h 2193304"/>
                      <a:gd name="connsiteX9" fmla="*/ 1471842 w 2193304"/>
                      <a:gd name="connsiteY9" fmla="*/ 208509 h 2193304"/>
                      <a:gd name="connsiteX10" fmla="*/ 1480353 w 2193304"/>
                      <a:gd name="connsiteY10" fmla="*/ 212609 h 2193304"/>
                      <a:gd name="connsiteX11" fmla="*/ 1556713 w 2193304"/>
                      <a:gd name="connsiteY11" fmla="*/ 102171 h 2193304"/>
                      <a:gd name="connsiteX12" fmla="*/ 1619382 w 2193304"/>
                      <a:gd name="connsiteY12" fmla="*/ 132360 h 2193304"/>
                      <a:gd name="connsiteX13" fmla="*/ 1709801 w 2193304"/>
                      <a:gd name="connsiteY13" fmla="*/ 187291 h 2193304"/>
                      <a:gd name="connsiteX14" fmla="*/ 1727931 w 2193304"/>
                      <a:gd name="connsiteY14" fmla="*/ 200849 h 2193304"/>
                      <a:gd name="connsiteX15" fmla="*/ 1669116 w 2193304"/>
                      <a:gd name="connsiteY15" fmla="*/ 325054 h 2193304"/>
                      <a:gd name="connsiteX16" fmla="*/ 1692944 w 2193304"/>
                      <a:gd name="connsiteY16" fmla="*/ 344715 h 2193304"/>
                      <a:gd name="connsiteX17" fmla="*/ 1798935 w 2193304"/>
                      <a:gd name="connsiteY17" fmla="*/ 254704 h 2193304"/>
                      <a:gd name="connsiteX18" fmla="*/ 1872102 w 2193304"/>
                      <a:gd name="connsiteY18" fmla="*/ 321202 h 2193304"/>
                      <a:gd name="connsiteX19" fmla="*/ 1938601 w 2193304"/>
                      <a:gd name="connsiteY19" fmla="*/ 394369 h 2193304"/>
                      <a:gd name="connsiteX20" fmla="*/ 1848590 w 2193304"/>
                      <a:gd name="connsiteY20" fmla="*/ 500360 h 2193304"/>
                      <a:gd name="connsiteX21" fmla="*/ 1868250 w 2193304"/>
                      <a:gd name="connsiteY21" fmla="*/ 524189 h 2193304"/>
                      <a:gd name="connsiteX22" fmla="*/ 1992456 w 2193304"/>
                      <a:gd name="connsiteY22" fmla="*/ 465374 h 2193304"/>
                      <a:gd name="connsiteX23" fmla="*/ 2006013 w 2193304"/>
                      <a:gd name="connsiteY23" fmla="*/ 483504 h 2193304"/>
                      <a:gd name="connsiteX24" fmla="*/ 2060944 w 2193304"/>
                      <a:gd name="connsiteY24" fmla="*/ 573923 h 2193304"/>
                      <a:gd name="connsiteX25" fmla="*/ 2091133 w 2193304"/>
                      <a:gd name="connsiteY25" fmla="*/ 636592 h 2193304"/>
                      <a:gd name="connsiteX26" fmla="*/ 1980696 w 2193304"/>
                      <a:gd name="connsiteY26" fmla="*/ 712951 h 2193304"/>
                      <a:gd name="connsiteX27" fmla="*/ 1984796 w 2193304"/>
                      <a:gd name="connsiteY27" fmla="*/ 721462 h 2193304"/>
                      <a:gd name="connsiteX28" fmla="*/ 1992657 w 2193304"/>
                      <a:gd name="connsiteY28" fmla="*/ 742940 h 2193304"/>
                      <a:gd name="connsiteX29" fmla="*/ 2125058 w 2193304"/>
                      <a:gd name="connsiteY29" fmla="*/ 718785 h 2193304"/>
                      <a:gd name="connsiteX30" fmla="*/ 2144001 w 2193304"/>
                      <a:gd name="connsiteY30" fmla="*/ 770541 h 2193304"/>
                      <a:gd name="connsiteX31" fmla="*/ 2171024 w 2193304"/>
                      <a:gd name="connsiteY31" fmla="*/ 875639 h 2193304"/>
                      <a:gd name="connsiteX32" fmla="*/ 2176221 w 2193304"/>
                      <a:gd name="connsiteY32" fmla="*/ 909687 h 2193304"/>
                      <a:gd name="connsiteX33" fmla="*/ 2049010 w 2193304"/>
                      <a:gd name="connsiteY33" fmla="*/ 955137 h 2193304"/>
                      <a:gd name="connsiteX34" fmla="*/ 2053858 w 2193304"/>
                      <a:gd name="connsiteY34" fmla="*/ 986905 h 2193304"/>
                      <a:gd name="connsiteX35" fmla="*/ 2188316 w 2193304"/>
                      <a:gd name="connsiteY35" fmla="*/ 997868 h 2193304"/>
                      <a:gd name="connsiteX36" fmla="*/ 2193304 w 2193304"/>
                      <a:gd name="connsiteY36" fmla="*/ 1096652 h 2193304"/>
                      <a:gd name="connsiteX37" fmla="*/ 2188316 w 2193304"/>
                      <a:gd name="connsiteY37" fmla="*/ 1195438 h 2193304"/>
                      <a:gd name="connsiteX38" fmla="*/ 2053858 w 2193304"/>
                      <a:gd name="connsiteY38" fmla="*/ 1206400 h 2193304"/>
                      <a:gd name="connsiteX39" fmla="*/ 2049010 w 2193304"/>
                      <a:gd name="connsiteY39" fmla="*/ 1238168 h 2193304"/>
                      <a:gd name="connsiteX40" fmla="*/ 2176221 w 2193304"/>
                      <a:gd name="connsiteY40" fmla="*/ 1283618 h 2193304"/>
                      <a:gd name="connsiteX41" fmla="*/ 2171024 w 2193304"/>
                      <a:gd name="connsiteY41" fmla="*/ 1317666 h 2193304"/>
                      <a:gd name="connsiteX42" fmla="*/ 2144001 w 2193304"/>
                      <a:gd name="connsiteY42" fmla="*/ 1422763 h 2193304"/>
                      <a:gd name="connsiteX43" fmla="*/ 2125058 w 2193304"/>
                      <a:gd name="connsiteY43" fmla="*/ 1474519 h 2193304"/>
                      <a:gd name="connsiteX44" fmla="*/ 1992657 w 2193304"/>
                      <a:gd name="connsiteY44" fmla="*/ 1450364 h 2193304"/>
                      <a:gd name="connsiteX45" fmla="*/ 1984796 w 2193304"/>
                      <a:gd name="connsiteY45" fmla="*/ 1471842 h 2193304"/>
                      <a:gd name="connsiteX46" fmla="*/ 1980696 w 2193304"/>
                      <a:gd name="connsiteY46" fmla="*/ 1480353 h 2193304"/>
                      <a:gd name="connsiteX47" fmla="*/ 2091133 w 2193304"/>
                      <a:gd name="connsiteY47" fmla="*/ 1556713 h 2193304"/>
                      <a:gd name="connsiteX48" fmla="*/ 2060944 w 2193304"/>
                      <a:gd name="connsiteY48" fmla="*/ 1619382 h 2193304"/>
                      <a:gd name="connsiteX49" fmla="*/ 2006013 w 2193304"/>
                      <a:gd name="connsiteY49" fmla="*/ 1709801 h 2193304"/>
                      <a:gd name="connsiteX50" fmla="*/ 1992456 w 2193304"/>
                      <a:gd name="connsiteY50" fmla="*/ 1727931 h 2193304"/>
                      <a:gd name="connsiteX51" fmla="*/ 1868250 w 2193304"/>
                      <a:gd name="connsiteY51" fmla="*/ 1669116 h 2193304"/>
                      <a:gd name="connsiteX52" fmla="*/ 1848590 w 2193304"/>
                      <a:gd name="connsiteY52" fmla="*/ 1692944 h 2193304"/>
                      <a:gd name="connsiteX53" fmla="*/ 1938601 w 2193304"/>
                      <a:gd name="connsiteY53" fmla="*/ 1798935 h 2193304"/>
                      <a:gd name="connsiteX54" fmla="*/ 1872102 w 2193304"/>
                      <a:gd name="connsiteY54" fmla="*/ 1872102 h 2193304"/>
                      <a:gd name="connsiteX55" fmla="*/ 1798935 w 2193304"/>
                      <a:gd name="connsiteY55" fmla="*/ 1938601 h 2193304"/>
                      <a:gd name="connsiteX56" fmla="*/ 1692944 w 2193304"/>
                      <a:gd name="connsiteY56" fmla="*/ 1848590 h 2193304"/>
                      <a:gd name="connsiteX57" fmla="*/ 1669116 w 2193304"/>
                      <a:gd name="connsiteY57" fmla="*/ 1868250 h 2193304"/>
                      <a:gd name="connsiteX58" fmla="*/ 1727931 w 2193304"/>
                      <a:gd name="connsiteY58" fmla="*/ 1992456 h 2193304"/>
                      <a:gd name="connsiteX59" fmla="*/ 1709801 w 2193304"/>
                      <a:gd name="connsiteY59" fmla="*/ 2006013 h 2193304"/>
                      <a:gd name="connsiteX60" fmla="*/ 1619382 w 2193304"/>
                      <a:gd name="connsiteY60" fmla="*/ 2060944 h 2193304"/>
                      <a:gd name="connsiteX61" fmla="*/ 1556713 w 2193304"/>
                      <a:gd name="connsiteY61" fmla="*/ 2091133 h 2193304"/>
                      <a:gd name="connsiteX62" fmla="*/ 1480353 w 2193304"/>
                      <a:gd name="connsiteY62" fmla="*/ 1980696 h 2193304"/>
                      <a:gd name="connsiteX63" fmla="*/ 1471842 w 2193304"/>
                      <a:gd name="connsiteY63" fmla="*/ 1984796 h 2193304"/>
                      <a:gd name="connsiteX64" fmla="*/ 1450364 w 2193304"/>
                      <a:gd name="connsiteY64" fmla="*/ 1992657 h 2193304"/>
                      <a:gd name="connsiteX65" fmla="*/ 1474519 w 2193304"/>
                      <a:gd name="connsiteY65" fmla="*/ 2125058 h 2193304"/>
                      <a:gd name="connsiteX66" fmla="*/ 1422763 w 2193304"/>
                      <a:gd name="connsiteY66" fmla="*/ 2144001 h 2193304"/>
                      <a:gd name="connsiteX67" fmla="*/ 1317666 w 2193304"/>
                      <a:gd name="connsiteY67" fmla="*/ 2171024 h 2193304"/>
                      <a:gd name="connsiteX68" fmla="*/ 1283618 w 2193304"/>
                      <a:gd name="connsiteY68" fmla="*/ 2176221 h 2193304"/>
                      <a:gd name="connsiteX69" fmla="*/ 1238168 w 2193304"/>
                      <a:gd name="connsiteY69" fmla="*/ 2049010 h 2193304"/>
                      <a:gd name="connsiteX70" fmla="*/ 1206400 w 2193304"/>
                      <a:gd name="connsiteY70" fmla="*/ 2053858 h 2193304"/>
                      <a:gd name="connsiteX71" fmla="*/ 1195438 w 2193304"/>
                      <a:gd name="connsiteY71" fmla="*/ 2188316 h 2193304"/>
                      <a:gd name="connsiteX72" fmla="*/ 1096652 w 2193304"/>
                      <a:gd name="connsiteY72" fmla="*/ 2193304 h 2193304"/>
                      <a:gd name="connsiteX73" fmla="*/ 997868 w 2193304"/>
                      <a:gd name="connsiteY73" fmla="*/ 2188316 h 2193304"/>
                      <a:gd name="connsiteX74" fmla="*/ 986905 w 2193304"/>
                      <a:gd name="connsiteY74" fmla="*/ 2053858 h 2193304"/>
                      <a:gd name="connsiteX75" fmla="*/ 955137 w 2193304"/>
                      <a:gd name="connsiteY75" fmla="*/ 2049010 h 2193304"/>
                      <a:gd name="connsiteX76" fmla="*/ 909688 w 2193304"/>
                      <a:gd name="connsiteY76" fmla="*/ 2176221 h 2193304"/>
                      <a:gd name="connsiteX77" fmla="*/ 875639 w 2193304"/>
                      <a:gd name="connsiteY77" fmla="*/ 2171024 h 2193304"/>
                      <a:gd name="connsiteX78" fmla="*/ 770542 w 2193304"/>
                      <a:gd name="connsiteY78" fmla="*/ 2144001 h 2193304"/>
                      <a:gd name="connsiteX79" fmla="*/ 718786 w 2193304"/>
                      <a:gd name="connsiteY79" fmla="*/ 2125058 h 2193304"/>
                      <a:gd name="connsiteX80" fmla="*/ 742940 w 2193304"/>
                      <a:gd name="connsiteY80" fmla="*/ 1992657 h 2193304"/>
                      <a:gd name="connsiteX81" fmla="*/ 721463 w 2193304"/>
                      <a:gd name="connsiteY81" fmla="*/ 1984796 h 2193304"/>
                      <a:gd name="connsiteX82" fmla="*/ 712951 w 2193304"/>
                      <a:gd name="connsiteY82" fmla="*/ 1980696 h 2193304"/>
                      <a:gd name="connsiteX83" fmla="*/ 636592 w 2193304"/>
                      <a:gd name="connsiteY83" fmla="*/ 2091133 h 2193304"/>
                      <a:gd name="connsiteX84" fmla="*/ 573923 w 2193304"/>
                      <a:gd name="connsiteY84" fmla="*/ 2060944 h 2193304"/>
                      <a:gd name="connsiteX85" fmla="*/ 483504 w 2193304"/>
                      <a:gd name="connsiteY85" fmla="*/ 2006013 h 2193304"/>
                      <a:gd name="connsiteX86" fmla="*/ 465374 w 2193304"/>
                      <a:gd name="connsiteY86" fmla="*/ 1992456 h 2193304"/>
                      <a:gd name="connsiteX87" fmla="*/ 524189 w 2193304"/>
                      <a:gd name="connsiteY87" fmla="*/ 1868250 h 2193304"/>
                      <a:gd name="connsiteX88" fmla="*/ 500360 w 2193304"/>
                      <a:gd name="connsiteY88" fmla="*/ 1848590 h 2193304"/>
                      <a:gd name="connsiteX89" fmla="*/ 394370 w 2193304"/>
                      <a:gd name="connsiteY89" fmla="*/ 1938601 h 2193304"/>
                      <a:gd name="connsiteX90" fmla="*/ 321202 w 2193304"/>
                      <a:gd name="connsiteY90" fmla="*/ 1872102 h 2193304"/>
                      <a:gd name="connsiteX91" fmla="*/ 254704 w 2193304"/>
                      <a:gd name="connsiteY91" fmla="*/ 1798935 h 2193304"/>
                      <a:gd name="connsiteX92" fmla="*/ 344715 w 2193304"/>
                      <a:gd name="connsiteY92" fmla="*/ 1692944 h 2193304"/>
                      <a:gd name="connsiteX93" fmla="*/ 325055 w 2193304"/>
                      <a:gd name="connsiteY93" fmla="*/ 1669116 h 2193304"/>
                      <a:gd name="connsiteX94" fmla="*/ 200849 w 2193304"/>
                      <a:gd name="connsiteY94" fmla="*/ 1727931 h 2193304"/>
                      <a:gd name="connsiteX95" fmla="*/ 187291 w 2193304"/>
                      <a:gd name="connsiteY95" fmla="*/ 1709801 h 2193304"/>
                      <a:gd name="connsiteX96" fmla="*/ 132360 w 2193304"/>
                      <a:gd name="connsiteY96" fmla="*/ 1619382 h 2193304"/>
                      <a:gd name="connsiteX97" fmla="*/ 102171 w 2193304"/>
                      <a:gd name="connsiteY97" fmla="*/ 1556713 h 2193304"/>
                      <a:gd name="connsiteX98" fmla="*/ 212609 w 2193304"/>
                      <a:gd name="connsiteY98" fmla="*/ 1480353 h 2193304"/>
                      <a:gd name="connsiteX99" fmla="*/ 208509 w 2193304"/>
                      <a:gd name="connsiteY99" fmla="*/ 1471842 h 2193304"/>
                      <a:gd name="connsiteX100" fmla="*/ 200648 w 2193304"/>
                      <a:gd name="connsiteY100" fmla="*/ 1450364 h 2193304"/>
                      <a:gd name="connsiteX101" fmla="*/ 68247 w 2193304"/>
                      <a:gd name="connsiteY101" fmla="*/ 1474519 h 2193304"/>
                      <a:gd name="connsiteX102" fmla="*/ 49304 w 2193304"/>
                      <a:gd name="connsiteY102" fmla="*/ 1422763 h 2193304"/>
                      <a:gd name="connsiteX103" fmla="*/ 22280 w 2193304"/>
                      <a:gd name="connsiteY103" fmla="*/ 1317666 h 2193304"/>
                      <a:gd name="connsiteX104" fmla="*/ 17084 w 2193304"/>
                      <a:gd name="connsiteY104" fmla="*/ 1283618 h 2193304"/>
                      <a:gd name="connsiteX105" fmla="*/ 144295 w 2193304"/>
                      <a:gd name="connsiteY105" fmla="*/ 1238168 h 2193304"/>
                      <a:gd name="connsiteX106" fmla="*/ 139446 w 2193304"/>
                      <a:gd name="connsiteY106" fmla="*/ 1206400 h 2193304"/>
                      <a:gd name="connsiteX107" fmla="*/ 4989 w 2193304"/>
                      <a:gd name="connsiteY107" fmla="*/ 1195438 h 2193304"/>
                      <a:gd name="connsiteX108" fmla="*/ 0 w 2193304"/>
                      <a:gd name="connsiteY108" fmla="*/ 1096652 h 2193304"/>
                      <a:gd name="connsiteX109" fmla="*/ 4989 w 2193304"/>
                      <a:gd name="connsiteY109" fmla="*/ 997868 h 2193304"/>
                      <a:gd name="connsiteX110" fmla="*/ 139446 w 2193304"/>
                      <a:gd name="connsiteY110" fmla="*/ 986905 h 2193304"/>
                      <a:gd name="connsiteX111" fmla="*/ 144295 w 2193304"/>
                      <a:gd name="connsiteY111" fmla="*/ 955137 h 2193304"/>
                      <a:gd name="connsiteX112" fmla="*/ 17084 w 2193304"/>
                      <a:gd name="connsiteY112" fmla="*/ 909687 h 2193304"/>
                      <a:gd name="connsiteX113" fmla="*/ 22280 w 2193304"/>
                      <a:gd name="connsiteY113" fmla="*/ 875639 h 2193304"/>
                      <a:gd name="connsiteX114" fmla="*/ 49304 w 2193304"/>
                      <a:gd name="connsiteY114" fmla="*/ 770541 h 2193304"/>
                      <a:gd name="connsiteX115" fmla="*/ 68247 w 2193304"/>
                      <a:gd name="connsiteY115" fmla="*/ 718785 h 2193304"/>
                      <a:gd name="connsiteX116" fmla="*/ 200648 w 2193304"/>
                      <a:gd name="connsiteY116" fmla="*/ 742940 h 2193304"/>
                      <a:gd name="connsiteX117" fmla="*/ 208509 w 2193304"/>
                      <a:gd name="connsiteY117" fmla="*/ 721462 h 2193304"/>
                      <a:gd name="connsiteX118" fmla="*/ 212609 w 2193304"/>
                      <a:gd name="connsiteY118" fmla="*/ 712951 h 2193304"/>
                      <a:gd name="connsiteX119" fmla="*/ 102171 w 2193304"/>
                      <a:gd name="connsiteY119" fmla="*/ 636591 h 2193304"/>
                      <a:gd name="connsiteX120" fmla="*/ 132360 w 2193304"/>
                      <a:gd name="connsiteY120" fmla="*/ 573923 h 2193304"/>
                      <a:gd name="connsiteX121" fmla="*/ 187291 w 2193304"/>
                      <a:gd name="connsiteY121" fmla="*/ 483504 h 2193304"/>
                      <a:gd name="connsiteX122" fmla="*/ 200849 w 2193304"/>
                      <a:gd name="connsiteY122" fmla="*/ 465374 h 2193304"/>
                      <a:gd name="connsiteX123" fmla="*/ 325054 w 2193304"/>
                      <a:gd name="connsiteY123" fmla="*/ 524189 h 2193304"/>
                      <a:gd name="connsiteX124" fmla="*/ 344715 w 2193304"/>
                      <a:gd name="connsiteY124" fmla="*/ 500360 h 2193304"/>
                      <a:gd name="connsiteX125" fmla="*/ 254704 w 2193304"/>
                      <a:gd name="connsiteY125" fmla="*/ 394369 h 2193304"/>
                      <a:gd name="connsiteX126" fmla="*/ 321202 w 2193304"/>
                      <a:gd name="connsiteY126" fmla="*/ 321202 h 2193304"/>
                      <a:gd name="connsiteX127" fmla="*/ 394369 w 2193304"/>
                      <a:gd name="connsiteY127" fmla="*/ 254704 h 2193304"/>
                      <a:gd name="connsiteX128" fmla="*/ 500360 w 2193304"/>
                      <a:gd name="connsiteY128" fmla="*/ 344715 h 2193304"/>
                      <a:gd name="connsiteX129" fmla="*/ 524189 w 2193304"/>
                      <a:gd name="connsiteY129" fmla="*/ 325054 h 2193304"/>
                      <a:gd name="connsiteX130" fmla="*/ 465374 w 2193304"/>
                      <a:gd name="connsiteY130" fmla="*/ 200848 h 2193304"/>
                      <a:gd name="connsiteX131" fmla="*/ 483504 w 2193304"/>
                      <a:gd name="connsiteY131" fmla="*/ 187291 h 2193304"/>
                      <a:gd name="connsiteX132" fmla="*/ 573923 w 2193304"/>
                      <a:gd name="connsiteY132" fmla="*/ 132360 h 2193304"/>
                      <a:gd name="connsiteX133" fmla="*/ 636591 w 2193304"/>
                      <a:gd name="connsiteY133" fmla="*/ 102171 h 2193304"/>
                      <a:gd name="connsiteX134" fmla="*/ 712951 w 2193304"/>
                      <a:gd name="connsiteY134" fmla="*/ 212609 h 2193304"/>
                      <a:gd name="connsiteX135" fmla="*/ 721463 w 2193304"/>
                      <a:gd name="connsiteY135" fmla="*/ 208509 h 2193304"/>
                      <a:gd name="connsiteX136" fmla="*/ 742940 w 2193304"/>
                      <a:gd name="connsiteY136" fmla="*/ 200648 h 2193304"/>
                      <a:gd name="connsiteX137" fmla="*/ 718785 w 2193304"/>
                      <a:gd name="connsiteY137" fmla="*/ 68246 h 2193304"/>
                      <a:gd name="connsiteX138" fmla="*/ 770542 w 2193304"/>
                      <a:gd name="connsiteY138" fmla="*/ 49303 h 2193304"/>
                      <a:gd name="connsiteX139" fmla="*/ 875639 w 2193304"/>
                      <a:gd name="connsiteY139" fmla="*/ 22280 h 2193304"/>
                      <a:gd name="connsiteX140" fmla="*/ 909687 w 2193304"/>
                      <a:gd name="connsiteY140" fmla="*/ 17084 h 2193304"/>
                      <a:gd name="connsiteX141" fmla="*/ 955137 w 2193304"/>
                      <a:gd name="connsiteY141" fmla="*/ 144295 h 2193304"/>
                      <a:gd name="connsiteX142" fmla="*/ 986905 w 2193304"/>
                      <a:gd name="connsiteY142" fmla="*/ 139446 h 2193304"/>
                      <a:gd name="connsiteX143" fmla="*/ 997868 w 2193304"/>
                      <a:gd name="connsiteY143" fmla="*/ 4988 h 219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193304" h="2193304">
                        <a:moveTo>
                          <a:pt x="1096652" y="0"/>
                        </a:moveTo>
                        <a:lnTo>
                          <a:pt x="1195438" y="4988"/>
                        </a:lnTo>
                        <a:lnTo>
                          <a:pt x="1206400" y="139446"/>
                        </a:lnTo>
                        <a:lnTo>
                          <a:pt x="1238168" y="144295"/>
                        </a:lnTo>
                        <a:lnTo>
                          <a:pt x="1283618" y="17084"/>
                        </a:lnTo>
                        <a:lnTo>
                          <a:pt x="1317666" y="22280"/>
                        </a:lnTo>
                        <a:cubicBezTo>
                          <a:pt x="1353361" y="29584"/>
                          <a:pt x="1388424" y="38623"/>
                          <a:pt x="1422763" y="49303"/>
                        </a:cubicBezTo>
                        <a:lnTo>
                          <a:pt x="1474519" y="68246"/>
                        </a:lnTo>
                        <a:lnTo>
                          <a:pt x="1450364" y="200648"/>
                        </a:lnTo>
                        <a:lnTo>
                          <a:pt x="1471842" y="208509"/>
                        </a:lnTo>
                        <a:lnTo>
                          <a:pt x="1480353" y="212609"/>
                        </a:lnTo>
                        <a:lnTo>
                          <a:pt x="1556713" y="102171"/>
                        </a:lnTo>
                        <a:lnTo>
                          <a:pt x="1619382" y="132360"/>
                        </a:lnTo>
                        <a:cubicBezTo>
                          <a:pt x="1650459" y="149243"/>
                          <a:pt x="1680630" y="167584"/>
                          <a:pt x="1709801" y="187291"/>
                        </a:cubicBezTo>
                        <a:lnTo>
                          <a:pt x="1727931" y="200849"/>
                        </a:lnTo>
                        <a:lnTo>
                          <a:pt x="1669116" y="325054"/>
                        </a:lnTo>
                        <a:lnTo>
                          <a:pt x="1692944" y="344715"/>
                        </a:lnTo>
                        <a:lnTo>
                          <a:pt x="1798935" y="254704"/>
                        </a:lnTo>
                        <a:lnTo>
                          <a:pt x="1872102" y="321202"/>
                        </a:lnTo>
                        <a:lnTo>
                          <a:pt x="1938601" y="394369"/>
                        </a:lnTo>
                        <a:lnTo>
                          <a:pt x="1848590" y="500360"/>
                        </a:lnTo>
                        <a:lnTo>
                          <a:pt x="1868250" y="524189"/>
                        </a:lnTo>
                        <a:lnTo>
                          <a:pt x="1992456" y="465374"/>
                        </a:lnTo>
                        <a:lnTo>
                          <a:pt x="2006013" y="483504"/>
                        </a:lnTo>
                        <a:cubicBezTo>
                          <a:pt x="2025721" y="512675"/>
                          <a:pt x="2044062" y="542845"/>
                          <a:pt x="2060944" y="573923"/>
                        </a:cubicBezTo>
                        <a:lnTo>
                          <a:pt x="2091133" y="636592"/>
                        </a:lnTo>
                        <a:lnTo>
                          <a:pt x="1980696" y="712951"/>
                        </a:lnTo>
                        <a:lnTo>
                          <a:pt x="1984796" y="721462"/>
                        </a:lnTo>
                        <a:lnTo>
                          <a:pt x="1992657" y="742940"/>
                        </a:lnTo>
                        <a:lnTo>
                          <a:pt x="2125058" y="718785"/>
                        </a:lnTo>
                        <a:lnTo>
                          <a:pt x="2144001" y="770541"/>
                        </a:lnTo>
                        <a:cubicBezTo>
                          <a:pt x="2154682" y="804881"/>
                          <a:pt x="2163720" y="839944"/>
                          <a:pt x="2171024" y="875639"/>
                        </a:cubicBezTo>
                        <a:lnTo>
                          <a:pt x="2176221" y="909687"/>
                        </a:lnTo>
                        <a:lnTo>
                          <a:pt x="2049010" y="955137"/>
                        </a:lnTo>
                        <a:lnTo>
                          <a:pt x="2053858" y="986905"/>
                        </a:lnTo>
                        <a:lnTo>
                          <a:pt x="2188316" y="997868"/>
                        </a:lnTo>
                        <a:lnTo>
                          <a:pt x="2193304" y="1096652"/>
                        </a:lnTo>
                        <a:lnTo>
                          <a:pt x="2188316" y="1195438"/>
                        </a:lnTo>
                        <a:lnTo>
                          <a:pt x="2053858" y="1206400"/>
                        </a:lnTo>
                        <a:lnTo>
                          <a:pt x="2049010" y="1238168"/>
                        </a:lnTo>
                        <a:lnTo>
                          <a:pt x="2176221" y="1283618"/>
                        </a:lnTo>
                        <a:lnTo>
                          <a:pt x="2171024" y="1317666"/>
                        </a:lnTo>
                        <a:cubicBezTo>
                          <a:pt x="2163720" y="1353360"/>
                          <a:pt x="2154682" y="1388423"/>
                          <a:pt x="2144001" y="1422763"/>
                        </a:cubicBezTo>
                        <a:lnTo>
                          <a:pt x="2125058" y="1474519"/>
                        </a:lnTo>
                        <a:lnTo>
                          <a:pt x="1992657" y="1450364"/>
                        </a:lnTo>
                        <a:lnTo>
                          <a:pt x="1984796" y="1471842"/>
                        </a:lnTo>
                        <a:lnTo>
                          <a:pt x="1980696" y="1480353"/>
                        </a:lnTo>
                        <a:lnTo>
                          <a:pt x="2091133" y="1556713"/>
                        </a:lnTo>
                        <a:lnTo>
                          <a:pt x="2060944" y="1619382"/>
                        </a:lnTo>
                        <a:cubicBezTo>
                          <a:pt x="2044062" y="1650459"/>
                          <a:pt x="2025721" y="1680629"/>
                          <a:pt x="2006013" y="1709801"/>
                        </a:cubicBezTo>
                        <a:lnTo>
                          <a:pt x="1992456" y="1727931"/>
                        </a:lnTo>
                        <a:lnTo>
                          <a:pt x="1868250" y="1669116"/>
                        </a:lnTo>
                        <a:lnTo>
                          <a:pt x="1848590" y="1692944"/>
                        </a:lnTo>
                        <a:lnTo>
                          <a:pt x="1938601" y="1798935"/>
                        </a:lnTo>
                        <a:lnTo>
                          <a:pt x="1872102" y="1872102"/>
                        </a:lnTo>
                        <a:lnTo>
                          <a:pt x="1798935" y="1938601"/>
                        </a:lnTo>
                        <a:lnTo>
                          <a:pt x="1692944" y="1848590"/>
                        </a:lnTo>
                        <a:lnTo>
                          <a:pt x="1669116" y="1868250"/>
                        </a:lnTo>
                        <a:lnTo>
                          <a:pt x="1727931" y="1992456"/>
                        </a:lnTo>
                        <a:lnTo>
                          <a:pt x="1709801" y="2006013"/>
                        </a:lnTo>
                        <a:cubicBezTo>
                          <a:pt x="1680630" y="2025721"/>
                          <a:pt x="1650459" y="2044062"/>
                          <a:pt x="1619382" y="2060944"/>
                        </a:cubicBezTo>
                        <a:lnTo>
                          <a:pt x="1556713" y="2091133"/>
                        </a:lnTo>
                        <a:lnTo>
                          <a:pt x="1480353" y="1980696"/>
                        </a:lnTo>
                        <a:lnTo>
                          <a:pt x="1471842" y="1984796"/>
                        </a:lnTo>
                        <a:lnTo>
                          <a:pt x="1450364" y="1992657"/>
                        </a:lnTo>
                        <a:lnTo>
                          <a:pt x="1474519" y="2125058"/>
                        </a:lnTo>
                        <a:lnTo>
                          <a:pt x="1422763" y="2144001"/>
                        </a:lnTo>
                        <a:cubicBezTo>
                          <a:pt x="1388424" y="2154682"/>
                          <a:pt x="1353361" y="2163720"/>
                          <a:pt x="1317666" y="2171024"/>
                        </a:cubicBezTo>
                        <a:lnTo>
                          <a:pt x="1283618" y="2176221"/>
                        </a:lnTo>
                        <a:lnTo>
                          <a:pt x="1238168" y="2049010"/>
                        </a:lnTo>
                        <a:lnTo>
                          <a:pt x="1206400" y="2053858"/>
                        </a:lnTo>
                        <a:lnTo>
                          <a:pt x="1195438" y="2188316"/>
                        </a:lnTo>
                        <a:lnTo>
                          <a:pt x="1096652" y="2193304"/>
                        </a:lnTo>
                        <a:lnTo>
                          <a:pt x="997868" y="2188316"/>
                        </a:lnTo>
                        <a:lnTo>
                          <a:pt x="986905" y="2053858"/>
                        </a:lnTo>
                        <a:lnTo>
                          <a:pt x="955137" y="2049010"/>
                        </a:lnTo>
                        <a:lnTo>
                          <a:pt x="909688" y="2176221"/>
                        </a:lnTo>
                        <a:lnTo>
                          <a:pt x="875639" y="2171024"/>
                        </a:lnTo>
                        <a:cubicBezTo>
                          <a:pt x="839944" y="2163720"/>
                          <a:pt x="804881" y="2154682"/>
                          <a:pt x="770542" y="2144001"/>
                        </a:cubicBezTo>
                        <a:lnTo>
                          <a:pt x="718786" y="2125058"/>
                        </a:lnTo>
                        <a:lnTo>
                          <a:pt x="742940" y="1992657"/>
                        </a:lnTo>
                        <a:lnTo>
                          <a:pt x="721463" y="1984796"/>
                        </a:lnTo>
                        <a:lnTo>
                          <a:pt x="712951" y="1980696"/>
                        </a:lnTo>
                        <a:lnTo>
                          <a:pt x="636592" y="2091133"/>
                        </a:lnTo>
                        <a:lnTo>
                          <a:pt x="573923" y="2060944"/>
                        </a:lnTo>
                        <a:cubicBezTo>
                          <a:pt x="542845" y="2044062"/>
                          <a:pt x="512675" y="2025721"/>
                          <a:pt x="483504" y="2006013"/>
                        </a:cubicBezTo>
                        <a:lnTo>
                          <a:pt x="465374" y="1992456"/>
                        </a:lnTo>
                        <a:lnTo>
                          <a:pt x="524189" y="1868250"/>
                        </a:lnTo>
                        <a:lnTo>
                          <a:pt x="500360" y="1848590"/>
                        </a:lnTo>
                        <a:lnTo>
                          <a:pt x="394370" y="1938601"/>
                        </a:lnTo>
                        <a:lnTo>
                          <a:pt x="321202" y="1872102"/>
                        </a:lnTo>
                        <a:lnTo>
                          <a:pt x="254704" y="1798935"/>
                        </a:lnTo>
                        <a:lnTo>
                          <a:pt x="344715" y="1692944"/>
                        </a:lnTo>
                        <a:lnTo>
                          <a:pt x="325055" y="1669116"/>
                        </a:lnTo>
                        <a:lnTo>
                          <a:pt x="200849" y="1727931"/>
                        </a:lnTo>
                        <a:lnTo>
                          <a:pt x="187291" y="1709801"/>
                        </a:lnTo>
                        <a:cubicBezTo>
                          <a:pt x="167584" y="1680629"/>
                          <a:pt x="149243" y="1650459"/>
                          <a:pt x="132360" y="1619382"/>
                        </a:cubicBezTo>
                        <a:lnTo>
                          <a:pt x="102171" y="1556713"/>
                        </a:lnTo>
                        <a:lnTo>
                          <a:pt x="212609" y="1480353"/>
                        </a:lnTo>
                        <a:lnTo>
                          <a:pt x="208509" y="1471842"/>
                        </a:lnTo>
                        <a:lnTo>
                          <a:pt x="200648" y="1450364"/>
                        </a:lnTo>
                        <a:lnTo>
                          <a:pt x="68247" y="1474519"/>
                        </a:lnTo>
                        <a:lnTo>
                          <a:pt x="49304" y="1422763"/>
                        </a:lnTo>
                        <a:cubicBezTo>
                          <a:pt x="38623" y="1388423"/>
                          <a:pt x="29585" y="1353360"/>
                          <a:pt x="22280" y="1317666"/>
                        </a:cubicBezTo>
                        <a:lnTo>
                          <a:pt x="17084" y="1283618"/>
                        </a:lnTo>
                        <a:lnTo>
                          <a:pt x="144295" y="1238168"/>
                        </a:lnTo>
                        <a:lnTo>
                          <a:pt x="139446" y="1206400"/>
                        </a:lnTo>
                        <a:lnTo>
                          <a:pt x="4989" y="1195438"/>
                        </a:lnTo>
                        <a:lnTo>
                          <a:pt x="0" y="1096652"/>
                        </a:lnTo>
                        <a:lnTo>
                          <a:pt x="4989" y="997868"/>
                        </a:lnTo>
                        <a:lnTo>
                          <a:pt x="139446" y="986905"/>
                        </a:lnTo>
                        <a:lnTo>
                          <a:pt x="144295" y="955137"/>
                        </a:lnTo>
                        <a:lnTo>
                          <a:pt x="17084" y="909687"/>
                        </a:lnTo>
                        <a:lnTo>
                          <a:pt x="22280" y="875639"/>
                        </a:lnTo>
                        <a:cubicBezTo>
                          <a:pt x="29585" y="839944"/>
                          <a:pt x="38623" y="804881"/>
                          <a:pt x="49304" y="770541"/>
                        </a:cubicBezTo>
                        <a:lnTo>
                          <a:pt x="68247" y="718785"/>
                        </a:lnTo>
                        <a:lnTo>
                          <a:pt x="200648" y="742940"/>
                        </a:lnTo>
                        <a:lnTo>
                          <a:pt x="208509" y="721462"/>
                        </a:lnTo>
                        <a:lnTo>
                          <a:pt x="212609" y="712951"/>
                        </a:lnTo>
                        <a:lnTo>
                          <a:pt x="102171" y="636591"/>
                        </a:lnTo>
                        <a:lnTo>
                          <a:pt x="132360" y="573923"/>
                        </a:lnTo>
                        <a:cubicBezTo>
                          <a:pt x="149243" y="542845"/>
                          <a:pt x="167584" y="512675"/>
                          <a:pt x="187291" y="483504"/>
                        </a:cubicBezTo>
                        <a:lnTo>
                          <a:pt x="200849" y="465374"/>
                        </a:lnTo>
                        <a:lnTo>
                          <a:pt x="325054" y="524189"/>
                        </a:lnTo>
                        <a:lnTo>
                          <a:pt x="344715" y="500360"/>
                        </a:lnTo>
                        <a:lnTo>
                          <a:pt x="254704" y="394369"/>
                        </a:lnTo>
                        <a:lnTo>
                          <a:pt x="321202" y="321202"/>
                        </a:lnTo>
                        <a:lnTo>
                          <a:pt x="394369" y="254704"/>
                        </a:lnTo>
                        <a:lnTo>
                          <a:pt x="500360" y="344715"/>
                        </a:lnTo>
                        <a:lnTo>
                          <a:pt x="524189" y="325054"/>
                        </a:lnTo>
                        <a:lnTo>
                          <a:pt x="465374" y="200848"/>
                        </a:lnTo>
                        <a:lnTo>
                          <a:pt x="483504" y="187291"/>
                        </a:lnTo>
                        <a:cubicBezTo>
                          <a:pt x="512675" y="167584"/>
                          <a:pt x="542845" y="149243"/>
                          <a:pt x="573923" y="132360"/>
                        </a:cubicBezTo>
                        <a:lnTo>
                          <a:pt x="636591" y="102171"/>
                        </a:lnTo>
                        <a:lnTo>
                          <a:pt x="712951" y="212609"/>
                        </a:lnTo>
                        <a:lnTo>
                          <a:pt x="721463" y="208509"/>
                        </a:lnTo>
                        <a:lnTo>
                          <a:pt x="742940" y="200648"/>
                        </a:lnTo>
                        <a:lnTo>
                          <a:pt x="718785" y="68246"/>
                        </a:lnTo>
                        <a:lnTo>
                          <a:pt x="770542" y="49303"/>
                        </a:lnTo>
                        <a:cubicBezTo>
                          <a:pt x="804881" y="38623"/>
                          <a:pt x="839944" y="29584"/>
                          <a:pt x="875639" y="22280"/>
                        </a:cubicBezTo>
                        <a:lnTo>
                          <a:pt x="909687" y="17084"/>
                        </a:lnTo>
                        <a:lnTo>
                          <a:pt x="955137" y="144295"/>
                        </a:lnTo>
                        <a:lnTo>
                          <a:pt x="986905" y="139446"/>
                        </a:lnTo>
                        <a:lnTo>
                          <a:pt x="997868" y="4988"/>
                        </a:lnTo>
                        <a:close/>
                      </a:path>
                    </a:pathLst>
                  </a:custGeom>
                  <a:gradFill flip="none" rotWithShape="1">
                    <a:gsLst>
                      <a:gs pos="0">
                        <a:schemeClr val="accent4">
                          <a:lumMod val="20000"/>
                          <a:lumOff val="80000"/>
                        </a:schemeClr>
                      </a:gs>
                      <a:gs pos="100000">
                        <a:schemeClr val="bg2"/>
                      </a:gs>
                      <a:gs pos="100000">
                        <a:schemeClr val="accent4">
                          <a:lumMod val="40000"/>
                          <a:lumOff val="60000"/>
                        </a:schemeClr>
                      </a:gs>
                      <a:gs pos="86000">
                        <a:schemeClr val="accent4">
                          <a:lumMod val="7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700"/>
                  </a:p>
                </p:txBody>
              </p:sp>
              <p:sp>
                <p:nvSpPr>
                  <p:cNvPr id="37" name="Oval 36">
                    <a:extLst>
                      <a:ext uri="{FF2B5EF4-FFF2-40B4-BE49-F238E27FC236}">
                        <a16:creationId xmlns:a16="http://schemas.microsoft.com/office/drawing/2014/main" id="{7B7CA3AF-5945-28CE-FFCF-9212300A6B0B}"/>
                      </a:ext>
                    </a:extLst>
                  </p:cNvPr>
                  <p:cNvSpPr/>
                  <p:nvPr/>
                </p:nvSpPr>
                <p:spPr>
                  <a:xfrm>
                    <a:off x="4062588" y="2673583"/>
                    <a:ext cx="2606512" cy="2606512"/>
                  </a:xfrm>
                  <a:prstGeom prst="ellipse">
                    <a:avLst/>
                  </a:prstGeom>
                  <a:gradFill flip="none" rotWithShape="1">
                    <a:gsLst>
                      <a:gs pos="0">
                        <a:schemeClr val="accent4">
                          <a:lumMod val="20000"/>
                          <a:lumOff val="80000"/>
                        </a:schemeClr>
                      </a:gs>
                      <a:gs pos="100000">
                        <a:schemeClr val="bg2"/>
                      </a:gs>
                      <a:gs pos="100000">
                        <a:schemeClr val="accent4">
                          <a:lumMod val="40000"/>
                          <a:lumOff val="60000"/>
                        </a:schemeClr>
                      </a:gs>
                      <a:gs pos="86000">
                        <a:schemeClr val="accent4">
                          <a:lumMod val="7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8" name="Oval 37">
                    <a:extLst>
                      <a:ext uri="{FF2B5EF4-FFF2-40B4-BE49-F238E27FC236}">
                        <a16:creationId xmlns:a16="http://schemas.microsoft.com/office/drawing/2014/main" id="{49B6DB01-B88F-6A2B-F8B1-2206D7E0884A}"/>
                      </a:ext>
                    </a:extLst>
                  </p:cNvPr>
                  <p:cNvSpPr/>
                  <p:nvPr/>
                </p:nvSpPr>
                <p:spPr>
                  <a:xfrm>
                    <a:off x="4160174" y="2782111"/>
                    <a:ext cx="2361413" cy="2361414"/>
                  </a:xfrm>
                  <a:prstGeom prst="ellipse">
                    <a:avLst/>
                  </a:prstGeom>
                  <a:gradFill flip="none" rotWithShape="1">
                    <a:gsLst>
                      <a:gs pos="0">
                        <a:schemeClr val="accent4">
                          <a:lumMod val="20000"/>
                          <a:lumOff val="80000"/>
                        </a:schemeClr>
                      </a:gs>
                      <a:gs pos="100000">
                        <a:schemeClr val="bg2"/>
                      </a:gs>
                      <a:gs pos="100000">
                        <a:schemeClr val="accent4">
                          <a:lumMod val="60000"/>
                          <a:lumOff val="40000"/>
                        </a:schemeClr>
                      </a:gs>
                      <a:gs pos="86000">
                        <a:schemeClr val="accent4">
                          <a:lumMod val="7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9" name="Oval 38">
                    <a:extLst>
                      <a:ext uri="{FF2B5EF4-FFF2-40B4-BE49-F238E27FC236}">
                        <a16:creationId xmlns:a16="http://schemas.microsoft.com/office/drawing/2014/main" id="{83196408-9F06-2EE2-E4E3-E68E81736CA5}"/>
                      </a:ext>
                    </a:extLst>
                  </p:cNvPr>
                  <p:cNvSpPr/>
                  <p:nvPr/>
                </p:nvSpPr>
                <p:spPr>
                  <a:xfrm>
                    <a:off x="4240491" y="2839071"/>
                    <a:ext cx="2191732" cy="2191732"/>
                  </a:xfrm>
                  <a:prstGeom prst="ellipse">
                    <a:avLst/>
                  </a:prstGeom>
                  <a:solidFill>
                    <a:schemeClr val="accent4">
                      <a:lumMod val="20000"/>
                      <a:lumOff val="80000"/>
                    </a:schemeClr>
                  </a:solidFill>
                  <a:ln>
                    <a:noFill/>
                  </a:ln>
                  <a:effectLst>
                    <a:innerShdw blurRad="6350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grpSp>
            <p:sp>
              <p:nvSpPr>
                <p:cNvPr id="23" name="TextBox 22">
                  <a:extLst>
                    <a:ext uri="{FF2B5EF4-FFF2-40B4-BE49-F238E27FC236}">
                      <a16:creationId xmlns:a16="http://schemas.microsoft.com/office/drawing/2014/main" id="{159E4CF0-F75B-8802-30EC-DEFBD17F46C4}"/>
                    </a:ext>
                  </a:extLst>
                </p:cNvPr>
                <p:cNvSpPr txBox="1"/>
                <p:nvPr/>
              </p:nvSpPr>
              <p:spPr>
                <a:xfrm>
                  <a:off x="5411851" y="2546688"/>
                  <a:ext cx="1516272" cy="1039476"/>
                </a:xfrm>
                <a:prstGeom prst="rect">
                  <a:avLst/>
                </a:prstGeom>
                <a:noFill/>
              </p:spPr>
              <p:txBody>
                <a:bodyPr wrap="square" rtlCol="0">
                  <a:spAutoFit/>
                </a:bodyPr>
                <a:lstStyle/>
                <a:p>
                  <a:pPr algn="ctr"/>
                  <a:r>
                    <a:rPr lang="en-GB" sz="2800" b="1" u="sng" dirty="0">
                      <a:latin typeface="Lato" panose="020F0502020204030203" pitchFamily="34" charset="0"/>
                    </a:rPr>
                    <a:t>Knowledge Mobilisation</a:t>
                  </a:r>
                </a:p>
                <a:p>
                  <a:pPr algn="ctr"/>
                  <a:r>
                    <a:rPr lang="en-GB" sz="2400" dirty="0">
                      <a:latin typeface="Lato" panose="020F0502020204030203" pitchFamily="34" charset="0"/>
                    </a:rPr>
                    <a:t>Responsive application of knowledge to improve health, wellbeing and care</a:t>
                  </a:r>
                </a:p>
              </p:txBody>
            </p:sp>
            <p:sp>
              <p:nvSpPr>
                <p:cNvPr id="24" name="TextBox 23">
                  <a:extLst>
                    <a:ext uri="{FF2B5EF4-FFF2-40B4-BE49-F238E27FC236}">
                      <a16:creationId xmlns:a16="http://schemas.microsoft.com/office/drawing/2014/main" id="{BF219637-F84A-FC15-BFAB-5876A6053DF3}"/>
                    </a:ext>
                  </a:extLst>
                </p:cNvPr>
                <p:cNvSpPr txBox="1"/>
                <p:nvPr/>
              </p:nvSpPr>
              <p:spPr>
                <a:xfrm>
                  <a:off x="4109291" y="4398420"/>
                  <a:ext cx="1548502" cy="1039476"/>
                </a:xfrm>
                <a:prstGeom prst="rect">
                  <a:avLst/>
                </a:prstGeom>
                <a:noFill/>
              </p:spPr>
              <p:txBody>
                <a:bodyPr wrap="square" rtlCol="0">
                  <a:spAutoFit/>
                </a:bodyPr>
                <a:lstStyle/>
                <a:p>
                  <a:pPr algn="ctr"/>
                  <a:r>
                    <a:rPr lang="en-GB" sz="2800" b="1" u="sng" dirty="0">
                      <a:latin typeface="Lato" panose="020F0502020204030203" pitchFamily="34" charset="0"/>
                    </a:rPr>
                    <a:t>Research </a:t>
                  </a:r>
                </a:p>
                <a:p>
                  <a:pPr algn="ctr"/>
                  <a:r>
                    <a:rPr lang="en-GB" sz="2800" b="1" u="sng" dirty="0">
                      <a:latin typeface="Lato" panose="020F0502020204030203" pitchFamily="34" charset="0"/>
                    </a:rPr>
                    <a:t>Capacity Building</a:t>
                  </a:r>
                </a:p>
                <a:p>
                  <a:pPr algn="ctr"/>
                  <a:r>
                    <a:rPr lang="en-GB" sz="2400" dirty="0">
                      <a:latin typeface="Lato" panose="020F0502020204030203" pitchFamily="34" charset="0"/>
                    </a:rPr>
                    <a:t>A research culture embedding research in practice and the workforce </a:t>
                  </a:r>
                </a:p>
              </p:txBody>
            </p:sp>
            <p:sp>
              <p:nvSpPr>
                <p:cNvPr id="25" name="TextBox 24">
                  <a:extLst>
                    <a:ext uri="{FF2B5EF4-FFF2-40B4-BE49-F238E27FC236}">
                      <a16:creationId xmlns:a16="http://schemas.microsoft.com/office/drawing/2014/main" id="{2ED0A122-B4CC-E610-94EA-B90BC05DD3B8}"/>
                    </a:ext>
                  </a:extLst>
                </p:cNvPr>
                <p:cNvSpPr txBox="1"/>
                <p:nvPr/>
              </p:nvSpPr>
              <p:spPr>
                <a:xfrm>
                  <a:off x="1867019" y="4383142"/>
                  <a:ext cx="1374491" cy="1013160"/>
                </a:xfrm>
                <a:prstGeom prst="rect">
                  <a:avLst/>
                </a:prstGeom>
                <a:noFill/>
              </p:spPr>
              <p:txBody>
                <a:bodyPr wrap="square" rtlCol="0">
                  <a:spAutoFit/>
                </a:bodyPr>
                <a:lstStyle/>
                <a:p>
                  <a:pPr algn="ctr"/>
                  <a:r>
                    <a:rPr lang="en-GB" sz="2800" b="1" u="sng" dirty="0">
                      <a:latin typeface="Lato" panose="020F0502020204030203" pitchFamily="34" charset="0"/>
                    </a:rPr>
                    <a:t>Collaboration and partnerships</a:t>
                  </a:r>
                </a:p>
                <a:p>
                  <a:pPr algn="ctr"/>
                  <a:r>
                    <a:rPr lang="en-GB" sz="2400" dirty="0">
                      <a:latin typeface="Lato" panose="020F0502020204030203" pitchFamily="34" charset="0"/>
                    </a:rPr>
                    <a:t>Collaborating with partners in and out of region</a:t>
                  </a:r>
                </a:p>
                <a:p>
                  <a:pPr algn="ctr"/>
                  <a:endParaRPr lang="en-GB" sz="2000" dirty="0"/>
                </a:p>
              </p:txBody>
            </p:sp>
            <p:grpSp>
              <p:nvGrpSpPr>
                <p:cNvPr id="26" name="Group 25">
                  <a:extLst>
                    <a:ext uri="{FF2B5EF4-FFF2-40B4-BE49-F238E27FC236}">
                      <a16:creationId xmlns:a16="http://schemas.microsoft.com/office/drawing/2014/main" id="{949AD809-6284-CDA8-55FD-D1E44E732236}"/>
                    </a:ext>
                  </a:extLst>
                </p:cNvPr>
                <p:cNvGrpSpPr/>
                <p:nvPr/>
              </p:nvGrpSpPr>
              <p:grpSpPr>
                <a:xfrm>
                  <a:off x="-654563" y="4146850"/>
                  <a:ext cx="2290957" cy="2267794"/>
                  <a:chOff x="3262253" y="2004899"/>
                  <a:chExt cx="3154838" cy="3154052"/>
                </a:xfrm>
              </p:grpSpPr>
              <p:sp>
                <p:nvSpPr>
                  <p:cNvPr id="32" name="Freeform: Shape 31">
                    <a:extLst>
                      <a:ext uri="{FF2B5EF4-FFF2-40B4-BE49-F238E27FC236}">
                        <a16:creationId xmlns:a16="http://schemas.microsoft.com/office/drawing/2014/main" id="{97CC3420-EEA4-BC36-815C-9B9FC75EC4B4}"/>
                      </a:ext>
                    </a:extLst>
                  </p:cNvPr>
                  <p:cNvSpPr/>
                  <p:nvPr/>
                </p:nvSpPr>
                <p:spPr>
                  <a:xfrm>
                    <a:off x="3262253" y="2004899"/>
                    <a:ext cx="3154838" cy="3154052"/>
                  </a:xfrm>
                  <a:custGeom>
                    <a:avLst/>
                    <a:gdLst>
                      <a:gd name="connsiteX0" fmla="*/ 1096652 w 2193304"/>
                      <a:gd name="connsiteY0" fmla="*/ 0 h 2193304"/>
                      <a:gd name="connsiteX1" fmla="*/ 1195438 w 2193304"/>
                      <a:gd name="connsiteY1" fmla="*/ 4988 h 2193304"/>
                      <a:gd name="connsiteX2" fmla="*/ 1206400 w 2193304"/>
                      <a:gd name="connsiteY2" fmla="*/ 139446 h 2193304"/>
                      <a:gd name="connsiteX3" fmla="*/ 1238168 w 2193304"/>
                      <a:gd name="connsiteY3" fmla="*/ 144295 h 2193304"/>
                      <a:gd name="connsiteX4" fmla="*/ 1283618 w 2193304"/>
                      <a:gd name="connsiteY4" fmla="*/ 17084 h 2193304"/>
                      <a:gd name="connsiteX5" fmla="*/ 1317666 w 2193304"/>
                      <a:gd name="connsiteY5" fmla="*/ 22280 h 2193304"/>
                      <a:gd name="connsiteX6" fmla="*/ 1422763 w 2193304"/>
                      <a:gd name="connsiteY6" fmla="*/ 49303 h 2193304"/>
                      <a:gd name="connsiteX7" fmla="*/ 1474519 w 2193304"/>
                      <a:gd name="connsiteY7" fmla="*/ 68246 h 2193304"/>
                      <a:gd name="connsiteX8" fmla="*/ 1450364 w 2193304"/>
                      <a:gd name="connsiteY8" fmla="*/ 200648 h 2193304"/>
                      <a:gd name="connsiteX9" fmla="*/ 1471842 w 2193304"/>
                      <a:gd name="connsiteY9" fmla="*/ 208509 h 2193304"/>
                      <a:gd name="connsiteX10" fmla="*/ 1480353 w 2193304"/>
                      <a:gd name="connsiteY10" fmla="*/ 212609 h 2193304"/>
                      <a:gd name="connsiteX11" fmla="*/ 1556713 w 2193304"/>
                      <a:gd name="connsiteY11" fmla="*/ 102171 h 2193304"/>
                      <a:gd name="connsiteX12" fmla="*/ 1619382 w 2193304"/>
                      <a:gd name="connsiteY12" fmla="*/ 132360 h 2193304"/>
                      <a:gd name="connsiteX13" fmla="*/ 1709801 w 2193304"/>
                      <a:gd name="connsiteY13" fmla="*/ 187291 h 2193304"/>
                      <a:gd name="connsiteX14" fmla="*/ 1727931 w 2193304"/>
                      <a:gd name="connsiteY14" fmla="*/ 200849 h 2193304"/>
                      <a:gd name="connsiteX15" fmla="*/ 1669116 w 2193304"/>
                      <a:gd name="connsiteY15" fmla="*/ 325054 h 2193304"/>
                      <a:gd name="connsiteX16" fmla="*/ 1692944 w 2193304"/>
                      <a:gd name="connsiteY16" fmla="*/ 344715 h 2193304"/>
                      <a:gd name="connsiteX17" fmla="*/ 1798935 w 2193304"/>
                      <a:gd name="connsiteY17" fmla="*/ 254704 h 2193304"/>
                      <a:gd name="connsiteX18" fmla="*/ 1872102 w 2193304"/>
                      <a:gd name="connsiteY18" fmla="*/ 321202 h 2193304"/>
                      <a:gd name="connsiteX19" fmla="*/ 1938601 w 2193304"/>
                      <a:gd name="connsiteY19" fmla="*/ 394369 h 2193304"/>
                      <a:gd name="connsiteX20" fmla="*/ 1848590 w 2193304"/>
                      <a:gd name="connsiteY20" fmla="*/ 500360 h 2193304"/>
                      <a:gd name="connsiteX21" fmla="*/ 1868250 w 2193304"/>
                      <a:gd name="connsiteY21" fmla="*/ 524189 h 2193304"/>
                      <a:gd name="connsiteX22" fmla="*/ 1992456 w 2193304"/>
                      <a:gd name="connsiteY22" fmla="*/ 465374 h 2193304"/>
                      <a:gd name="connsiteX23" fmla="*/ 2006013 w 2193304"/>
                      <a:gd name="connsiteY23" fmla="*/ 483504 h 2193304"/>
                      <a:gd name="connsiteX24" fmla="*/ 2060944 w 2193304"/>
                      <a:gd name="connsiteY24" fmla="*/ 573923 h 2193304"/>
                      <a:gd name="connsiteX25" fmla="*/ 2091133 w 2193304"/>
                      <a:gd name="connsiteY25" fmla="*/ 636592 h 2193304"/>
                      <a:gd name="connsiteX26" fmla="*/ 1980696 w 2193304"/>
                      <a:gd name="connsiteY26" fmla="*/ 712951 h 2193304"/>
                      <a:gd name="connsiteX27" fmla="*/ 1984796 w 2193304"/>
                      <a:gd name="connsiteY27" fmla="*/ 721462 h 2193304"/>
                      <a:gd name="connsiteX28" fmla="*/ 1992657 w 2193304"/>
                      <a:gd name="connsiteY28" fmla="*/ 742940 h 2193304"/>
                      <a:gd name="connsiteX29" fmla="*/ 2125058 w 2193304"/>
                      <a:gd name="connsiteY29" fmla="*/ 718785 h 2193304"/>
                      <a:gd name="connsiteX30" fmla="*/ 2144001 w 2193304"/>
                      <a:gd name="connsiteY30" fmla="*/ 770541 h 2193304"/>
                      <a:gd name="connsiteX31" fmla="*/ 2171024 w 2193304"/>
                      <a:gd name="connsiteY31" fmla="*/ 875639 h 2193304"/>
                      <a:gd name="connsiteX32" fmla="*/ 2176221 w 2193304"/>
                      <a:gd name="connsiteY32" fmla="*/ 909687 h 2193304"/>
                      <a:gd name="connsiteX33" fmla="*/ 2049010 w 2193304"/>
                      <a:gd name="connsiteY33" fmla="*/ 955137 h 2193304"/>
                      <a:gd name="connsiteX34" fmla="*/ 2053858 w 2193304"/>
                      <a:gd name="connsiteY34" fmla="*/ 986905 h 2193304"/>
                      <a:gd name="connsiteX35" fmla="*/ 2188316 w 2193304"/>
                      <a:gd name="connsiteY35" fmla="*/ 997868 h 2193304"/>
                      <a:gd name="connsiteX36" fmla="*/ 2193304 w 2193304"/>
                      <a:gd name="connsiteY36" fmla="*/ 1096652 h 2193304"/>
                      <a:gd name="connsiteX37" fmla="*/ 2188316 w 2193304"/>
                      <a:gd name="connsiteY37" fmla="*/ 1195438 h 2193304"/>
                      <a:gd name="connsiteX38" fmla="*/ 2053858 w 2193304"/>
                      <a:gd name="connsiteY38" fmla="*/ 1206400 h 2193304"/>
                      <a:gd name="connsiteX39" fmla="*/ 2049010 w 2193304"/>
                      <a:gd name="connsiteY39" fmla="*/ 1238168 h 2193304"/>
                      <a:gd name="connsiteX40" fmla="*/ 2176221 w 2193304"/>
                      <a:gd name="connsiteY40" fmla="*/ 1283618 h 2193304"/>
                      <a:gd name="connsiteX41" fmla="*/ 2171024 w 2193304"/>
                      <a:gd name="connsiteY41" fmla="*/ 1317666 h 2193304"/>
                      <a:gd name="connsiteX42" fmla="*/ 2144001 w 2193304"/>
                      <a:gd name="connsiteY42" fmla="*/ 1422763 h 2193304"/>
                      <a:gd name="connsiteX43" fmla="*/ 2125058 w 2193304"/>
                      <a:gd name="connsiteY43" fmla="*/ 1474519 h 2193304"/>
                      <a:gd name="connsiteX44" fmla="*/ 1992657 w 2193304"/>
                      <a:gd name="connsiteY44" fmla="*/ 1450364 h 2193304"/>
                      <a:gd name="connsiteX45" fmla="*/ 1984796 w 2193304"/>
                      <a:gd name="connsiteY45" fmla="*/ 1471842 h 2193304"/>
                      <a:gd name="connsiteX46" fmla="*/ 1980696 w 2193304"/>
                      <a:gd name="connsiteY46" fmla="*/ 1480353 h 2193304"/>
                      <a:gd name="connsiteX47" fmla="*/ 2091133 w 2193304"/>
                      <a:gd name="connsiteY47" fmla="*/ 1556713 h 2193304"/>
                      <a:gd name="connsiteX48" fmla="*/ 2060944 w 2193304"/>
                      <a:gd name="connsiteY48" fmla="*/ 1619382 h 2193304"/>
                      <a:gd name="connsiteX49" fmla="*/ 2006013 w 2193304"/>
                      <a:gd name="connsiteY49" fmla="*/ 1709801 h 2193304"/>
                      <a:gd name="connsiteX50" fmla="*/ 1992456 w 2193304"/>
                      <a:gd name="connsiteY50" fmla="*/ 1727931 h 2193304"/>
                      <a:gd name="connsiteX51" fmla="*/ 1868250 w 2193304"/>
                      <a:gd name="connsiteY51" fmla="*/ 1669116 h 2193304"/>
                      <a:gd name="connsiteX52" fmla="*/ 1848590 w 2193304"/>
                      <a:gd name="connsiteY52" fmla="*/ 1692944 h 2193304"/>
                      <a:gd name="connsiteX53" fmla="*/ 1938601 w 2193304"/>
                      <a:gd name="connsiteY53" fmla="*/ 1798935 h 2193304"/>
                      <a:gd name="connsiteX54" fmla="*/ 1872102 w 2193304"/>
                      <a:gd name="connsiteY54" fmla="*/ 1872102 h 2193304"/>
                      <a:gd name="connsiteX55" fmla="*/ 1798935 w 2193304"/>
                      <a:gd name="connsiteY55" fmla="*/ 1938601 h 2193304"/>
                      <a:gd name="connsiteX56" fmla="*/ 1692944 w 2193304"/>
                      <a:gd name="connsiteY56" fmla="*/ 1848590 h 2193304"/>
                      <a:gd name="connsiteX57" fmla="*/ 1669116 w 2193304"/>
                      <a:gd name="connsiteY57" fmla="*/ 1868250 h 2193304"/>
                      <a:gd name="connsiteX58" fmla="*/ 1727931 w 2193304"/>
                      <a:gd name="connsiteY58" fmla="*/ 1992456 h 2193304"/>
                      <a:gd name="connsiteX59" fmla="*/ 1709801 w 2193304"/>
                      <a:gd name="connsiteY59" fmla="*/ 2006013 h 2193304"/>
                      <a:gd name="connsiteX60" fmla="*/ 1619382 w 2193304"/>
                      <a:gd name="connsiteY60" fmla="*/ 2060944 h 2193304"/>
                      <a:gd name="connsiteX61" fmla="*/ 1556713 w 2193304"/>
                      <a:gd name="connsiteY61" fmla="*/ 2091133 h 2193304"/>
                      <a:gd name="connsiteX62" fmla="*/ 1480353 w 2193304"/>
                      <a:gd name="connsiteY62" fmla="*/ 1980696 h 2193304"/>
                      <a:gd name="connsiteX63" fmla="*/ 1471842 w 2193304"/>
                      <a:gd name="connsiteY63" fmla="*/ 1984796 h 2193304"/>
                      <a:gd name="connsiteX64" fmla="*/ 1450364 w 2193304"/>
                      <a:gd name="connsiteY64" fmla="*/ 1992657 h 2193304"/>
                      <a:gd name="connsiteX65" fmla="*/ 1474519 w 2193304"/>
                      <a:gd name="connsiteY65" fmla="*/ 2125058 h 2193304"/>
                      <a:gd name="connsiteX66" fmla="*/ 1422763 w 2193304"/>
                      <a:gd name="connsiteY66" fmla="*/ 2144001 h 2193304"/>
                      <a:gd name="connsiteX67" fmla="*/ 1317666 w 2193304"/>
                      <a:gd name="connsiteY67" fmla="*/ 2171024 h 2193304"/>
                      <a:gd name="connsiteX68" fmla="*/ 1283618 w 2193304"/>
                      <a:gd name="connsiteY68" fmla="*/ 2176221 h 2193304"/>
                      <a:gd name="connsiteX69" fmla="*/ 1238168 w 2193304"/>
                      <a:gd name="connsiteY69" fmla="*/ 2049010 h 2193304"/>
                      <a:gd name="connsiteX70" fmla="*/ 1206400 w 2193304"/>
                      <a:gd name="connsiteY70" fmla="*/ 2053858 h 2193304"/>
                      <a:gd name="connsiteX71" fmla="*/ 1195438 w 2193304"/>
                      <a:gd name="connsiteY71" fmla="*/ 2188316 h 2193304"/>
                      <a:gd name="connsiteX72" fmla="*/ 1096652 w 2193304"/>
                      <a:gd name="connsiteY72" fmla="*/ 2193304 h 2193304"/>
                      <a:gd name="connsiteX73" fmla="*/ 997868 w 2193304"/>
                      <a:gd name="connsiteY73" fmla="*/ 2188316 h 2193304"/>
                      <a:gd name="connsiteX74" fmla="*/ 986905 w 2193304"/>
                      <a:gd name="connsiteY74" fmla="*/ 2053858 h 2193304"/>
                      <a:gd name="connsiteX75" fmla="*/ 955137 w 2193304"/>
                      <a:gd name="connsiteY75" fmla="*/ 2049010 h 2193304"/>
                      <a:gd name="connsiteX76" fmla="*/ 909688 w 2193304"/>
                      <a:gd name="connsiteY76" fmla="*/ 2176221 h 2193304"/>
                      <a:gd name="connsiteX77" fmla="*/ 875639 w 2193304"/>
                      <a:gd name="connsiteY77" fmla="*/ 2171024 h 2193304"/>
                      <a:gd name="connsiteX78" fmla="*/ 770542 w 2193304"/>
                      <a:gd name="connsiteY78" fmla="*/ 2144001 h 2193304"/>
                      <a:gd name="connsiteX79" fmla="*/ 718786 w 2193304"/>
                      <a:gd name="connsiteY79" fmla="*/ 2125058 h 2193304"/>
                      <a:gd name="connsiteX80" fmla="*/ 742940 w 2193304"/>
                      <a:gd name="connsiteY80" fmla="*/ 1992657 h 2193304"/>
                      <a:gd name="connsiteX81" fmla="*/ 721463 w 2193304"/>
                      <a:gd name="connsiteY81" fmla="*/ 1984796 h 2193304"/>
                      <a:gd name="connsiteX82" fmla="*/ 712951 w 2193304"/>
                      <a:gd name="connsiteY82" fmla="*/ 1980696 h 2193304"/>
                      <a:gd name="connsiteX83" fmla="*/ 636592 w 2193304"/>
                      <a:gd name="connsiteY83" fmla="*/ 2091133 h 2193304"/>
                      <a:gd name="connsiteX84" fmla="*/ 573923 w 2193304"/>
                      <a:gd name="connsiteY84" fmla="*/ 2060944 h 2193304"/>
                      <a:gd name="connsiteX85" fmla="*/ 483504 w 2193304"/>
                      <a:gd name="connsiteY85" fmla="*/ 2006013 h 2193304"/>
                      <a:gd name="connsiteX86" fmla="*/ 465374 w 2193304"/>
                      <a:gd name="connsiteY86" fmla="*/ 1992456 h 2193304"/>
                      <a:gd name="connsiteX87" fmla="*/ 524189 w 2193304"/>
                      <a:gd name="connsiteY87" fmla="*/ 1868250 h 2193304"/>
                      <a:gd name="connsiteX88" fmla="*/ 500360 w 2193304"/>
                      <a:gd name="connsiteY88" fmla="*/ 1848590 h 2193304"/>
                      <a:gd name="connsiteX89" fmla="*/ 394370 w 2193304"/>
                      <a:gd name="connsiteY89" fmla="*/ 1938601 h 2193304"/>
                      <a:gd name="connsiteX90" fmla="*/ 321202 w 2193304"/>
                      <a:gd name="connsiteY90" fmla="*/ 1872102 h 2193304"/>
                      <a:gd name="connsiteX91" fmla="*/ 254704 w 2193304"/>
                      <a:gd name="connsiteY91" fmla="*/ 1798935 h 2193304"/>
                      <a:gd name="connsiteX92" fmla="*/ 344715 w 2193304"/>
                      <a:gd name="connsiteY92" fmla="*/ 1692944 h 2193304"/>
                      <a:gd name="connsiteX93" fmla="*/ 325055 w 2193304"/>
                      <a:gd name="connsiteY93" fmla="*/ 1669116 h 2193304"/>
                      <a:gd name="connsiteX94" fmla="*/ 200849 w 2193304"/>
                      <a:gd name="connsiteY94" fmla="*/ 1727931 h 2193304"/>
                      <a:gd name="connsiteX95" fmla="*/ 187291 w 2193304"/>
                      <a:gd name="connsiteY95" fmla="*/ 1709801 h 2193304"/>
                      <a:gd name="connsiteX96" fmla="*/ 132360 w 2193304"/>
                      <a:gd name="connsiteY96" fmla="*/ 1619382 h 2193304"/>
                      <a:gd name="connsiteX97" fmla="*/ 102171 w 2193304"/>
                      <a:gd name="connsiteY97" fmla="*/ 1556713 h 2193304"/>
                      <a:gd name="connsiteX98" fmla="*/ 212609 w 2193304"/>
                      <a:gd name="connsiteY98" fmla="*/ 1480353 h 2193304"/>
                      <a:gd name="connsiteX99" fmla="*/ 208509 w 2193304"/>
                      <a:gd name="connsiteY99" fmla="*/ 1471842 h 2193304"/>
                      <a:gd name="connsiteX100" fmla="*/ 200648 w 2193304"/>
                      <a:gd name="connsiteY100" fmla="*/ 1450364 h 2193304"/>
                      <a:gd name="connsiteX101" fmla="*/ 68247 w 2193304"/>
                      <a:gd name="connsiteY101" fmla="*/ 1474519 h 2193304"/>
                      <a:gd name="connsiteX102" fmla="*/ 49304 w 2193304"/>
                      <a:gd name="connsiteY102" fmla="*/ 1422763 h 2193304"/>
                      <a:gd name="connsiteX103" fmla="*/ 22280 w 2193304"/>
                      <a:gd name="connsiteY103" fmla="*/ 1317666 h 2193304"/>
                      <a:gd name="connsiteX104" fmla="*/ 17084 w 2193304"/>
                      <a:gd name="connsiteY104" fmla="*/ 1283618 h 2193304"/>
                      <a:gd name="connsiteX105" fmla="*/ 144295 w 2193304"/>
                      <a:gd name="connsiteY105" fmla="*/ 1238168 h 2193304"/>
                      <a:gd name="connsiteX106" fmla="*/ 139446 w 2193304"/>
                      <a:gd name="connsiteY106" fmla="*/ 1206400 h 2193304"/>
                      <a:gd name="connsiteX107" fmla="*/ 4989 w 2193304"/>
                      <a:gd name="connsiteY107" fmla="*/ 1195438 h 2193304"/>
                      <a:gd name="connsiteX108" fmla="*/ 0 w 2193304"/>
                      <a:gd name="connsiteY108" fmla="*/ 1096652 h 2193304"/>
                      <a:gd name="connsiteX109" fmla="*/ 4989 w 2193304"/>
                      <a:gd name="connsiteY109" fmla="*/ 997868 h 2193304"/>
                      <a:gd name="connsiteX110" fmla="*/ 139446 w 2193304"/>
                      <a:gd name="connsiteY110" fmla="*/ 986905 h 2193304"/>
                      <a:gd name="connsiteX111" fmla="*/ 144295 w 2193304"/>
                      <a:gd name="connsiteY111" fmla="*/ 955137 h 2193304"/>
                      <a:gd name="connsiteX112" fmla="*/ 17084 w 2193304"/>
                      <a:gd name="connsiteY112" fmla="*/ 909687 h 2193304"/>
                      <a:gd name="connsiteX113" fmla="*/ 22280 w 2193304"/>
                      <a:gd name="connsiteY113" fmla="*/ 875639 h 2193304"/>
                      <a:gd name="connsiteX114" fmla="*/ 49304 w 2193304"/>
                      <a:gd name="connsiteY114" fmla="*/ 770541 h 2193304"/>
                      <a:gd name="connsiteX115" fmla="*/ 68247 w 2193304"/>
                      <a:gd name="connsiteY115" fmla="*/ 718785 h 2193304"/>
                      <a:gd name="connsiteX116" fmla="*/ 200648 w 2193304"/>
                      <a:gd name="connsiteY116" fmla="*/ 742940 h 2193304"/>
                      <a:gd name="connsiteX117" fmla="*/ 208509 w 2193304"/>
                      <a:gd name="connsiteY117" fmla="*/ 721462 h 2193304"/>
                      <a:gd name="connsiteX118" fmla="*/ 212609 w 2193304"/>
                      <a:gd name="connsiteY118" fmla="*/ 712951 h 2193304"/>
                      <a:gd name="connsiteX119" fmla="*/ 102171 w 2193304"/>
                      <a:gd name="connsiteY119" fmla="*/ 636591 h 2193304"/>
                      <a:gd name="connsiteX120" fmla="*/ 132360 w 2193304"/>
                      <a:gd name="connsiteY120" fmla="*/ 573923 h 2193304"/>
                      <a:gd name="connsiteX121" fmla="*/ 187291 w 2193304"/>
                      <a:gd name="connsiteY121" fmla="*/ 483504 h 2193304"/>
                      <a:gd name="connsiteX122" fmla="*/ 200849 w 2193304"/>
                      <a:gd name="connsiteY122" fmla="*/ 465374 h 2193304"/>
                      <a:gd name="connsiteX123" fmla="*/ 325054 w 2193304"/>
                      <a:gd name="connsiteY123" fmla="*/ 524189 h 2193304"/>
                      <a:gd name="connsiteX124" fmla="*/ 344715 w 2193304"/>
                      <a:gd name="connsiteY124" fmla="*/ 500360 h 2193304"/>
                      <a:gd name="connsiteX125" fmla="*/ 254704 w 2193304"/>
                      <a:gd name="connsiteY125" fmla="*/ 394369 h 2193304"/>
                      <a:gd name="connsiteX126" fmla="*/ 321202 w 2193304"/>
                      <a:gd name="connsiteY126" fmla="*/ 321202 h 2193304"/>
                      <a:gd name="connsiteX127" fmla="*/ 394369 w 2193304"/>
                      <a:gd name="connsiteY127" fmla="*/ 254704 h 2193304"/>
                      <a:gd name="connsiteX128" fmla="*/ 500360 w 2193304"/>
                      <a:gd name="connsiteY128" fmla="*/ 344715 h 2193304"/>
                      <a:gd name="connsiteX129" fmla="*/ 524189 w 2193304"/>
                      <a:gd name="connsiteY129" fmla="*/ 325054 h 2193304"/>
                      <a:gd name="connsiteX130" fmla="*/ 465374 w 2193304"/>
                      <a:gd name="connsiteY130" fmla="*/ 200848 h 2193304"/>
                      <a:gd name="connsiteX131" fmla="*/ 483504 w 2193304"/>
                      <a:gd name="connsiteY131" fmla="*/ 187291 h 2193304"/>
                      <a:gd name="connsiteX132" fmla="*/ 573923 w 2193304"/>
                      <a:gd name="connsiteY132" fmla="*/ 132360 h 2193304"/>
                      <a:gd name="connsiteX133" fmla="*/ 636591 w 2193304"/>
                      <a:gd name="connsiteY133" fmla="*/ 102171 h 2193304"/>
                      <a:gd name="connsiteX134" fmla="*/ 712951 w 2193304"/>
                      <a:gd name="connsiteY134" fmla="*/ 212609 h 2193304"/>
                      <a:gd name="connsiteX135" fmla="*/ 721463 w 2193304"/>
                      <a:gd name="connsiteY135" fmla="*/ 208509 h 2193304"/>
                      <a:gd name="connsiteX136" fmla="*/ 742940 w 2193304"/>
                      <a:gd name="connsiteY136" fmla="*/ 200648 h 2193304"/>
                      <a:gd name="connsiteX137" fmla="*/ 718785 w 2193304"/>
                      <a:gd name="connsiteY137" fmla="*/ 68246 h 2193304"/>
                      <a:gd name="connsiteX138" fmla="*/ 770542 w 2193304"/>
                      <a:gd name="connsiteY138" fmla="*/ 49303 h 2193304"/>
                      <a:gd name="connsiteX139" fmla="*/ 875639 w 2193304"/>
                      <a:gd name="connsiteY139" fmla="*/ 22280 h 2193304"/>
                      <a:gd name="connsiteX140" fmla="*/ 909687 w 2193304"/>
                      <a:gd name="connsiteY140" fmla="*/ 17084 h 2193304"/>
                      <a:gd name="connsiteX141" fmla="*/ 955137 w 2193304"/>
                      <a:gd name="connsiteY141" fmla="*/ 144295 h 2193304"/>
                      <a:gd name="connsiteX142" fmla="*/ 986905 w 2193304"/>
                      <a:gd name="connsiteY142" fmla="*/ 139446 h 2193304"/>
                      <a:gd name="connsiteX143" fmla="*/ 997868 w 2193304"/>
                      <a:gd name="connsiteY143" fmla="*/ 4988 h 219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193304" h="2193304">
                        <a:moveTo>
                          <a:pt x="1096652" y="0"/>
                        </a:moveTo>
                        <a:lnTo>
                          <a:pt x="1195438" y="4988"/>
                        </a:lnTo>
                        <a:lnTo>
                          <a:pt x="1206400" y="139446"/>
                        </a:lnTo>
                        <a:lnTo>
                          <a:pt x="1238168" y="144295"/>
                        </a:lnTo>
                        <a:lnTo>
                          <a:pt x="1283618" y="17084"/>
                        </a:lnTo>
                        <a:lnTo>
                          <a:pt x="1317666" y="22280"/>
                        </a:lnTo>
                        <a:cubicBezTo>
                          <a:pt x="1353361" y="29584"/>
                          <a:pt x="1388424" y="38623"/>
                          <a:pt x="1422763" y="49303"/>
                        </a:cubicBezTo>
                        <a:lnTo>
                          <a:pt x="1474519" y="68246"/>
                        </a:lnTo>
                        <a:lnTo>
                          <a:pt x="1450364" y="200648"/>
                        </a:lnTo>
                        <a:lnTo>
                          <a:pt x="1471842" y="208509"/>
                        </a:lnTo>
                        <a:lnTo>
                          <a:pt x="1480353" y="212609"/>
                        </a:lnTo>
                        <a:lnTo>
                          <a:pt x="1556713" y="102171"/>
                        </a:lnTo>
                        <a:lnTo>
                          <a:pt x="1619382" y="132360"/>
                        </a:lnTo>
                        <a:cubicBezTo>
                          <a:pt x="1650459" y="149243"/>
                          <a:pt x="1680630" y="167584"/>
                          <a:pt x="1709801" y="187291"/>
                        </a:cubicBezTo>
                        <a:lnTo>
                          <a:pt x="1727931" y="200849"/>
                        </a:lnTo>
                        <a:lnTo>
                          <a:pt x="1669116" y="325054"/>
                        </a:lnTo>
                        <a:lnTo>
                          <a:pt x="1692944" y="344715"/>
                        </a:lnTo>
                        <a:lnTo>
                          <a:pt x="1798935" y="254704"/>
                        </a:lnTo>
                        <a:lnTo>
                          <a:pt x="1872102" y="321202"/>
                        </a:lnTo>
                        <a:lnTo>
                          <a:pt x="1938601" y="394369"/>
                        </a:lnTo>
                        <a:lnTo>
                          <a:pt x="1848590" y="500360"/>
                        </a:lnTo>
                        <a:lnTo>
                          <a:pt x="1868250" y="524189"/>
                        </a:lnTo>
                        <a:lnTo>
                          <a:pt x="1992456" y="465374"/>
                        </a:lnTo>
                        <a:lnTo>
                          <a:pt x="2006013" y="483504"/>
                        </a:lnTo>
                        <a:cubicBezTo>
                          <a:pt x="2025721" y="512675"/>
                          <a:pt x="2044062" y="542845"/>
                          <a:pt x="2060944" y="573923"/>
                        </a:cubicBezTo>
                        <a:lnTo>
                          <a:pt x="2091133" y="636592"/>
                        </a:lnTo>
                        <a:lnTo>
                          <a:pt x="1980696" y="712951"/>
                        </a:lnTo>
                        <a:lnTo>
                          <a:pt x="1984796" y="721462"/>
                        </a:lnTo>
                        <a:lnTo>
                          <a:pt x="1992657" y="742940"/>
                        </a:lnTo>
                        <a:lnTo>
                          <a:pt x="2125058" y="718785"/>
                        </a:lnTo>
                        <a:lnTo>
                          <a:pt x="2144001" y="770541"/>
                        </a:lnTo>
                        <a:cubicBezTo>
                          <a:pt x="2154682" y="804881"/>
                          <a:pt x="2163720" y="839944"/>
                          <a:pt x="2171024" y="875639"/>
                        </a:cubicBezTo>
                        <a:lnTo>
                          <a:pt x="2176221" y="909687"/>
                        </a:lnTo>
                        <a:lnTo>
                          <a:pt x="2049010" y="955137"/>
                        </a:lnTo>
                        <a:lnTo>
                          <a:pt x="2053858" y="986905"/>
                        </a:lnTo>
                        <a:lnTo>
                          <a:pt x="2188316" y="997868"/>
                        </a:lnTo>
                        <a:lnTo>
                          <a:pt x="2193304" y="1096652"/>
                        </a:lnTo>
                        <a:lnTo>
                          <a:pt x="2188316" y="1195438"/>
                        </a:lnTo>
                        <a:lnTo>
                          <a:pt x="2053858" y="1206400"/>
                        </a:lnTo>
                        <a:lnTo>
                          <a:pt x="2049010" y="1238168"/>
                        </a:lnTo>
                        <a:lnTo>
                          <a:pt x="2176221" y="1283618"/>
                        </a:lnTo>
                        <a:lnTo>
                          <a:pt x="2171024" y="1317666"/>
                        </a:lnTo>
                        <a:cubicBezTo>
                          <a:pt x="2163720" y="1353360"/>
                          <a:pt x="2154682" y="1388423"/>
                          <a:pt x="2144001" y="1422763"/>
                        </a:cubicBezTo>
                        <a:lnTo>
                          <a:pt x="2125058" y="1474519"/>
                        </a:lnTo>
                        <a:lnTo>
                          <a:pt x="1992657" y="1450364"/>
                        </a:lnTo>
                        <a:lnTo>
                          <a:pt x="1984796" y="1471842"/>
                        </a:lnTo>
                        <a:lnTo>
                          <a:pt x="1980696" y="1480353"/>
                        </a:lnTo>
                        <a:lnTo>
                          <a:pt x="2091133" y="1556713"/>
                        </a:lnTo>
                        <a:lnTo>
                          <a:pt x="2060944" y="1619382"/>
                        </a:lnTo>
                        <a:cubicBezTo>
                          <a:pt x="2044062" y="1650459"/>
                          <a:pt x="2025721" y="1680629"/>
                          <a:pt x="2006013" y="1709801"/>
                        </a:cubicBezTo>
                        <a:lnTo>
                          <a:pt x="1992456" y="1727931"/>
                        </a:lnTo>
                        <a:lnTo>
                          <a:pt x="1868250" y="1669116"/>
                        </a:lnTo>
                        <a:lnTo>
                          <a:pt x="1848590" y="1692944"/>
                        </a:lnTo>
                        <a:lnTo>
                          <a:pt x="1938601" y="1798935"/>
                        </a:lnTo>
                        <a:lnTo>
                          <a:pt x="1872102" y="1872102"/>
                        </a:lnTo>
                        <a:lnTo>
                          <a:pt x="1798935" y="1938601"/>
                        </a:lnTo>
                        <a:lnTo>
                          <a:pt x="1692944" y="1848590"/>
                        </a:lnTo>
                        <a:lnTo>
                          <a:pt x="1669116" y="1868250"/>
                        </a:lnTo>
                        <a:lnTo>
                          <a:pt x="1727931" y="1992456"/>
                        </a:lnTo>
                        <a:lnTo>
                          <a:pt x="1709801" y="2006013"/>
                        </a:lnTo>
                        <a:cubicBezTo>
                          <a:pt x="1680630" y="2025721"/>
                          <a:pt x="1650459" y="2044062"/>
                          <a:pt x="1619382" y="2060944"/>
                        </a:cubicBezTo>
                        <a:lnTo>
                          <a:pt x="1556713" y="2091133"/>
                        </a:lnTo>
                        <a:lnTo>
                          <a:pt x="1480353" y="1980696"/>
                        </a:lnTo>
                        <a:lnTo>
                          <a:pt x="1471842" y="1984796"/>
                        </a:lnTo>
                        <a:lnTo>
                          <a:pt x="1450364" y="1992657"/>
                        </a:lnTo>
                        <a:lnTo>
                          <a:pt x="1474519" y="2125058"/>
                        </a:lnTo>
                        <a:lnTo>
                          <a:pt x="1422763" y="2144001"/>
                        </a:lnTo>
                        <a:cubicBezTo>
                          <a:pt x="1388424" y="2154682"/>
                          <a:pt x="1353361" y="2163720"/>
                          <a:pt x="1317666" y="2171024"/>
                        </a:cubicBezTo>
                        <a:lnTo>
                          <a:pt x="1283618" y="2176221"/>
                        </a:lnTo>
                        <a:lnTo>
                          <a:pt x="1238168" y="2049010"/>
                        </a:lnTo>
                        <a:lnTo>
                          <a:pt x="1206400" y="2053858"/>
                        </a:lnTo>
                        <a:lnTo>
                          <a:pt x="1195438" y="2188316"/>
                        </a:lnTo>
                        <a:lnTo>
                          <a:pt x="1096652" y="2193304"/>
                        </a:lnTo>
                        <a:lnTo>
                          <a:pt x="997868" y="2188316"/>
                        </a:lnTo>
                        <a:lnTo>
                          <a:pt x="986905" y="2053858"/>
                        </a:lnTo>
                        <a:lnTo>
                          <a:pt x="955137" y="2049010"/>
                        </a:lnTo>
                        <a:lnTo>
                          <a:pt x="909688" y="2176221"/>
                        </a:lnTo>
                        <a:lnTo>
                          <a:pt x="875639" y="2171024"/>
                        </a:lnTo>
                        <a:cubicBezTo>
                          <a:pt x="839944" y="2163720"/>
                          <a:pt x="804881" y="2154682"/>
                          <a:pt x="770542" y="2144001"/>
                        </a:cubicBezTo>
                        <a:lnTo>
                          <a:pt x="718786" y="2125058"/>
                        </a:lnTo>
                        <a:lnTo>
                          <a:pt x="742940" y="1992657"/>
                        </a:lnTo>
                        <a:lnTo>
                          <a:pt x="721463" y="1984796"/>
                        </a:lnTo>
                        <a:lnTo>
                          <a:pt x="712951" y="1980696"/>
                        </a:lnTo>
                        <a:lnTo>
                          <a:pt x="636592" y="2091133"/>
                        </a:lnTo>
                        <a:lnTo>
                          <a:pt x="573923" y="2060944"/>
                        </a:lnTo>
                        <a:cubicBezTo>
                          <a:pt x="542845" y="2044062"/>
                          <a:pt x="512675" y="2025721"/>
                          <a:pt x="483504" y="2006013"/>
                        </a:cubicBezTo>
                        <a:lnTo>
                          <a:pt x="465374" y="1992456"/>
                        </a:lnTo>
                        <a:lnTo>
                          <a:pt x="524189" y="1868250"/>
                        </a:lnTo>
                        <a:lnTo>
                          <a:pt x="500360" y="1848590"/>
                        </a:lnTo>
                        <a:lnTo>
                          <a:pt x="394370" y="1938601"/>
                        </a:lnTo>
                        <a:lnTo>
                          <a:pt x="321202" y="1872102"/>
                        </a:lnTo>
                        <a:lnTo>
                          <a:pt x="254704" y="1798935"/>
                        </a:lnTo>
                        <a:lnTo>
                          <a:pt x="344715" y="1692944"/>
                        </a:lnTo>
                        <a:lnTo>
                          <a:pt x="325055" y="1669116"/>
                        </a:lnTo>
                        <a:lnTo>
                          <a:pt x="200849" y="1727931"/>
                        </a:lnTo>
                        <a:lnTo>
                          <a:pt x="187291" y="1709801"/>
                        </a:lnTo>
                        <a:cubicBezTo>
                          <a:pt x="167584" y="1680629"/>
                          <a:pt x="149243" y="1650459"/>
                          <a:pt x="132360" y="1619382"/>
                        </a:cubicBezTo>
                        <a:lnTo>
                          <a:pt x="102171" y="1556713"/>
                        </a:lnTo>
                        <a:lnTo>
                          <a:pt x="212609" y="1480353"/>
                        </a:lnTo>
                        <a:lnTo>
                          <a:pt x="208509" y="1471842"/>
                        </a:lnTo>
                        <a:lnTo>
                          <a:pt x="200648" y="1450364"/>
                        </a:lnTo>
                        <a:lnTo>
                          <a:pt x="68247" y="1474519"/>
                        </a:lnTo>
                        <a:lnTo>
                          <a:pt x="49304" y="1422763"/>
                        </a:lnTo>
                        <a:cubicBezTo>
                          <a:pt x="38623" y="1388423"/>
                          <a:pt x="29585" y="1353360"/>
                          <a:pt x="22280" y="1317666"/>
                        </a:cubicBezTo>
                        <a:lnTo>
                          <a:pt x="17084" y="1283618"/>
                        </a:lnTo>
                        <a:lnTo>
                          <a:pt x="144295" y="1238168"/>
                        </a:lnTo>
                        <a:lnTo>
                          <a:pt x="139446" y="1206400"/>
                        </a:lnTo>
                        <a:lnTo>
                          <a:pt x="4989" y="1195438"/>
                        </a:lnTo>
                        <a:lnTo>
                          <a:pt x="0" y="1096652"/>
                        </a:lnTo>
                        <a:lnTo>
                          <a:pt x="4989" y="997868"/>
                        </a:lnTo>
                        <a:lnTo>
                          <a:pt x="139446" y="986905"/>
                        </a:lnTo>
                        <a:lnTo>
                          <a:pt x="144295" y="955137"/>
                        </a:lnTo>
                        <a:lnTo>
                          <a:pt x="17084" y="909687"/>
                        </a:lnTo>
                        <a:lnTo>
                          <a:pt x="22280" y="875639"/>
                        </a:lnTo>
                        <a:cubicBezTo>
                          <a:pt x="29585" y="839944"/>
                          <a:pt x="38623" y="804881"/>
                          <a:pt x="49304" y="770541"/>
                        </a:cubicBezTo>
                        <a:lnTo>
                          <a:pt x="68247" y="718785"/>
                        </a:lnTo>
                        <a:lnTo>
                          <a:pt x="200648" y="742940"/>
                        </a:lnTo>
                        <a:lnTo>
                          <a:pt x="208509" y="721462"/>
                        </a:lnTo>
                        <a:lnTo>
                          <a:pt x="212609" y="712951"/>
                        </a:lnTo>
                        <a:lnTo>
                          <a:pt x="102171" y="636591"/>
                        </a:lnTo>
                        <a:lnTo>
                          <a:pt x="132360" y="573923"/>
                        </a:lnTo>
                        <a:cubicBezTo>
                          <a:pt x="149243" y="542845"/>
                          <a:pt x="167584" y="512675"/>
                          <a:pt x="187291" y="483504"/>
                        </a:cubicBezTo>
                        <a:lnTo>
                          <a:pt x="200849" y="465374"/>
                        </a:lnTo>
                        <a:lnTo>
                          <a:pt x="325054" y="524189"/>
                        </a:lnTo>
                        <a:lnTo>
                          <a:pt x="344715" y="500360"/>
                        </a:lnTo>
                        <a:lnTo>
                          <a:pt x="254704" y="394369"/>
                        </a:lnTo>
                        <a:lnTo>
                          <a:pt x="321202" y="321202"/>
                        </a:lnTo>
                        <a:lnTo>
                          <a:pt x="394369" y="254704"/>
                        </a:lnTo>
                        <a:lnTo>
                          <a:pt x="500360" y="344715"/>
                        </a:lnTo>
                        <a:lnTo>
                          <a:pt x="524189" y="325054"/>
                        </a:lnTo>
                        <a:lnTo>
                          <a:pt x="465374" y="200848"/>
                        </a:lnTo>
                        <a:lnTo>
                          <a:pt x="483504" y="187291"/>
                        </a:lnTo>
                        <a:cubicBezTo>
                          <a:pt x="512675" y="167584"/>
                          <a:pt x="542845" y="149243"/>
                          <a:pt x="573923" y="132360"/>
                        </a:cubicBezTo>
                        <a:lnTo>
                          <a:pt x="636591" y="102171"/>
                        </a:lnTo>
                        <a:lnTo>
                          <a:pt x="712951" y="212609"/>
                        </a:lnTo>
                        <a:lnTo>
                          <a:pt x="721463" y="208509"/>
                        </a:lnTo>
                        <a:lnTo>
                          <a:pt x="742940" y="200648"/>
                        </a:lnTo>
                        <a:lnTo>
                          <a:pt x="718785" y="68246"/>
                        </a:lnTo>
                        <a:lnTo>
                          <a:pt x="770542" y="49303"/>
                        </a:lnTo>
                        <a:cubicBezTo>
                          <a:pt x="804881" y="38623"/>
                          <a:pt x="839944" y="29584"/>
                          <a:pt x="875639" y="22280"/>
                        </a:cubicBezTo>
                        <a:lnTo>
                          <a:pt x="909687" y="17084"/>
                        </a:lnTo>
                        <a:lnTo>
                          <a:pt x="955137" y="144295"/>
                        </a:lnTo>
                        <a:lnTo>
                          <a:pt x="986905" y="139446"/>
                        </a:lnTo>
                        <a:lnTo>
                          <a:pt x="997868" y="4988"/>
                        </a:lnTo>
                        <a:close/>
                      </a:path>
                    </a:pathLst>
                  </a:custGeom>
                  <a:gradFill flip="none" rotWithShape="1">
                    <a:gsLst>
                      <a:gs pos="0">
                        <a:srgbClr val="EADDFB"/>
                      </a:gs>
                      <a:gs pos="100000">
                        <a:schemeClr val="bg2"/>
                      </a:gs>
                      <a:gs pos="100000">
                        <a:srgbClr val="B77CF8"/>
                      </a:gs>
                      <a:gs pos="86000">
                        <a:srgbClr val="7030A0"/>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700" dirty="0"/>
                  </a:p>
                </p:txBody>
              </p:sp>
              <p:sp>
                <p:nvSpPr>
                  <p:cNvPr id="33" name="Oval 32">
                    <a:extLst>
                      <a:ext uri="{FF2B5EF4-FFF2-40B4-BE49-F238E27FC236}">
                        <a16:creationId xmlns:a16="http://schemas.microsoft.com/office/drawing/2014/main" id="{A382FFCC-0204-7634-0566-26BD071FB524}"/>
                      </a:ext>
                    </a:extLst>
                  </p:cNvPr>
                  <p:cNvSpPr/>
                  <p:nvPr/>
                </p:nvSpPr>
                <p:spPr>
                  <a:xfrm>
                    <a:off x="3489443" y="2278669"/>
                    <a:ext cx="2606512" cy="2606512"/>
                  </a:xfrm>
                  <a:prstGeom prst="ellipse">
                    <a:avLst/>
                  </a:prstGeom>
                  <a:gradFill flip="none" rotWithShape="1">
                    <a:gsLst>
                      <a:gs pos="0">
                        <a:srgbClr val="EADDFB"/>
                      </a:gs>
                      <a:gs pos="100000">
                        <a:schemeClr val="bg2"/>
                      </a:gs>
                      <a:gs pos="100000">
                        <a:srgbClr val="7030A0"/>
                      </a:gs>
                      <a:gs pos="86000">
                        <a:srgbClr val="B77CF8"/>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4" name="Oval 33">
                    <a:extLst>
                      <a:ext uri="{FF2B5EF4-FFF2-40B4-BE49-F238E27FC236}">
                        <a16:creationId xmlns:a16="http://schemas.microsoft.com/office/drawing/2014/main" id="{592D3D10-43D3-4E94-3C2A-16AE9295E61F}"/>
                      </a:ext>
                    </a:extLst>
                  </p:cNvPr>
                  <p:cNvSpPr/>
                  <p:nvPr/>
                </p:nvSpPr>
                <p:spPr>
                  <a:xfrm>
                    <a:off x="3609179" y="2401217"/>
                    <a:ext cx="2361414" cy="2361415"/>
                  </a:xfrm>
                  <a:prstGeom prst="ellipse">
                    <a:avLst/>
                  </a:prstGeom>
                  <a:gradFill flip="none" rotWithShape="1">
                    <a:gsLst>
                      <a:gs pos="0">
                        <a:srgbClr val="EADDFB"/>
                      </a:gs>
                      <a:gs pos="100000">
                        <a:schemeClr val="bg2"/>
                      </a:gs>
                      <a:gs pos="100000">
                        <a:srgbClr val="B77CF8"/>
                      </a:gs>
                      <a:gs pos="86000">
                        <a:srgbClr val="7030A0"/>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5" name="Oval 34">
                    <a:extLst>
                      <a:ext uri="{FF2B5EF4-FFF2-40B4-BE49-F238E27FC236}">
                        <a16:creationId xmlns:a16="http://schemas.microsoft.com/office/drawing/2014/main" id="{FF5A0825-92A0-CA3C-A4A5-D7BD5BBCB4A1}"/>
                      </a:ext>
                    </a:extLst>
                  </p:cNvPr>
                  <p:cNvSpPr/>
                  <p:nvPr/>
                </p:nvSpPr>
                <p:spPr>
                  <a:xfrm>
                    <a:off x="3706846" y="2469845"/>
                    <a:ext cx="2191732" cy="2191733"/>
                  </a:xfrm>
                  <a:prstGeom prst="ellipse">
                    <a:avLst/>
                  </a:prstGeom>
                  <a:solidFill>
                    <a:srgbClr val="EADDFB"/>
                  </a:solidFill>
                  <a:ln>
                    <a:noFill/>
                  </a:ln>
                  <a:effectLst>
                    <a:innerShdw blurRad="6350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grpSp>
            <p:sp>
              <p:nvSpPr>
                <p:cNvPr id="27" name="TextBox 26">
                  <a:extLst>
                    <a:ext uri="{FF2B5EF4-FFF2-40B4-BE49-F238E27FC236}">
                      <a16:creationId xmlns:a16="http://schemas.microsoft.com/office/drawing/2014/main" id="{1542C7B7-730F-9F37-9680-E3A8E1779D69}"/>
                    </a:ext>
                  </a:extLst>
                </p:cNvPr>
                <p:cNvSpPr txBox="1"/>
                <p:nvPr/>
              </p:nvSpPr>
              <p:spPr>
                <a:xfrm>
                  <a:off x="-368112" y="4763604"/>
                  <a:ext cx="1580383" cy="1171055"/>
                </a:xfrm>
                <a:prstGeom prst="rect">
                  <a:avLst/>
                </a:prstGeom>
                <a:noFill/>
              </p:spPr>
              <p:txBody>
                <a:bodyPr wrap="square" rtlCol="0">
                  <a:spAutoFit/>
                </a:bodyPr>
                <a:lstStyle/>
                <a:p>
                  <a:pPr algn="ctr"/>
                  <a:r>
                    <a:rPr lang="en-GB" sz="2800" b="1" u="sng" dirty="0">
                      <a:latin typeface="Lato" panose="020F0502020204030203" pitchFamily="34" charset="0"/>
                    </a:rPr>
                    <a:t>Public and </a:t>
                  </a:r>
                </a:p>
                <a:p>
                  <a:pPr algn="ctr"/>
                  <a:r>
                    <a:rPr lang="en-GB" sz="2800" b="1" u="sng" dirty="0">
                      <a:latin typeface="Lato" panose="020F0502020204030203" pitchFamily="34" charset="0"/>
                    </a:rPr>
                    <a:t>community need</a:t>
                  </a:r>
                </a:p>
                <a:p>
                  <a:pPr algn="ctr"/>
                  <a:r>
                    <a:rPr lang="en-GB" sz="2400" dirty="0">
                      <a:latin typeface="Lato" panose="020F0502020204030203" pitchFamily="34" charset="0"/>
                    </a:rPr>
                    <a:t>Research that meets regional and national public and community needs</a:t>
                  </a:r>
                </a:p>
                <a:p>
                  <a:pPr algn="ctr"/>
                  <a:endParaRPr lang="en-GB" sz="2000" dirty="0"/>
                </a:p>
              </p:txBody>
            </p:sp>
            <p:sp>
              <p:nvSpPr>
                <p:cNvPr id="28" name="Isosceles Triangle 27">
                  <a:extLst>
                    <a:ext uri="{FF2B5EF4-FFF2-40B4-BE49-F238E27FC236}">
                      <a16:creationId xmlns:a16="http://schemas.microsoft.com/office/drawing/2014/main" id="{83492669-257E-822D-D22C-E620A4368E0B}"/>
                    </a:ext>
                  </a:extLst>
                </p:cNvPr>
                <p:cNvSpPr/>
                <p:nvPr/>
              </p:nvSpPr>
              <p:spPr>
                <a:xfrm rot="3493451">
                  <a:off x="3052090" y="5833017"/>
                  <a:ext cx="228669" cy="316212"/>
                </a:xfrm>
                <a:prstGeom prst="triangl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9" name="Isosceles Triangle 28">
                  <a:extLst>
                    <a:ext uri="{FF2B5EF4-FFF2-40B4-BE49-F238E27FC236}">
                      <a16:creationId xmlns:a16="http://schemas.microsoft.com/office/drawing/2014/main" id="{C96E166D-3B4F-52E0-3605-1B532DD1EAE9}"/>
                    </a:ext>
                  </a:extLst>
                </p:cNvPr>
                <p:cNvSpPr/>
                <p:nvPr/>
              </p:nvSpPr>
              <p:spPr>
                <a:xfrm rot="3807811">
                  <a:off x="5341967" y="6015705"/>
                  <a:ext cx="269670" cy="313488"/>
                </a:xfrm>
                <a:prstGeom prst="triangle">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dirty="0"/>
                </a:p>
              </p:txBody>
            </p:sp>
            <p:sp>
              <p:nvSpPr>
                <p:cNvPr id="30" name="Isosceles Triangle 29">
                  <a:extLst>
                    <a:ext uri="{FF2B5EF4-FFF2-40B4-BE49-F238E27FC236}">
                      <a16:creationId xmlns:a16="http://schemas.microsoft.com/office/drawing/2014/main" id="{96E6C80A-221F-F552-DAC4-A051660C6FB1}"/>
                    </a:ext>
                  </a:extLst>
                </p:cNvPr>
                <p:cNvSpPr/>
                <p:nvPr/>
              </p:nvSpPr>
              <p:spPr>
                <a:xfrm rot="7070996">
                  <a:off x="6923279" y="1917932"/>
                  <a:ext cx="229740" cy="324351"/>
                </a:xfrm>
                <a:prstGeom prst="triangl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1" name="Isosceles Triangle 30">
                  <a:extLst>
                    <a:ext uri="{FF2B5EF4-FFF2-40B4-BE49-F238E27FC236}">
                      <a16:creationId xmlns:a16="http://schemas.microsoft.com/office/drawing/2014/main" id="{C4EB2200-2EFD-B49F-81BA-FB5BCCCE6C67}"/>
                    </a:ext>
                  </a:extLst>
                </p:cNvPr>
                <p:cNvSpPr/>
                <p:nvPr/>
              </p:nvSpPr>
              <p:spPr>
                <a:xfrm rot="2827809">
                  <a:off x="2397222" y="1896095"/>
                  <a:ext cx="242691" cy="368024"/>
                </a:xfrm>
                <a:prstGeom prst="triangl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dirty="0"/>
                </a:p>
              </p:txBody>
            </p:sp>
          </p:grpSp>
          <p:sp>
            <p:nvSpPr>
              <p:cNvPr id="19" name="Isosceles Triangle 18">
                <a:extLst>
                  <a:ext uri="{FF2B5EF4-FFF2-40B4-BE49-F238E27FC236}">
                    <a16:creationId xmlns:a16="http://schemas.microsoft.com/office/drawing/2014/main" id="{29F6DC7C-4CDA-B38E-5954-3CD1D15E6A57}"/>
                  </a:ext>
                </a:extLst>
              </p:cNvPr>
              <p:cNvSpPr/>
              <p:nvPr/>
            </p:nvSpPr>
            <p:spPr>
              <a:xfrm rot="3307264">
                <a:off x="235679" y="3693011"/>
                <a:ext cx="199892" cy="346909"/>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grpSp>
        <p:grpSp>
          <p:nvGrpSpPr>
            <p:cNvPr id="7" name="Group 6">
              <a:extLst>
                <a:ext uri="{FF2B5EF4-FFF2-40B4-BE49-F238E27FC236}">
                  <a16:creationId xmlns:a16="http://schemas.microsoft.com/office/drawing/2014/main" id="{606D8F3D-784F-CB96-CB17-4863D3F43682}"/>
                </a:ext>
              </a:extLst>
            </p:cNvPr>
            <p:cNvGrpSpPr/>
            <p:nvPr/>
          </p:nvGrpSpPr>
          <p:grpSpPr>
            <a:xfrm>
              <a:off x="4479122" y="415897"/>
              <a:ext cx="3283332" cy="3308976"/>
              <a:chOff x="1149549" y="205749"/>
              <a:chExt cx="4726594" cy="4830714"/>
            </a:xfrm>
          </p:grpSpPr>
          <p:grpSp>
            <p:nvGrpSpPr>
              <p:cNvPr id="8" name="Group 7">
                <a:extLst>
                  <a:ext uri="{FF2B5EF4-FFF2-40B4-BE49-F238E27FC236}">
                    <a16:creationId xmlns:a16="http://schemas.microsoft.com/office/drawing/2014/main" id="{7103E2C5-CAA2-ADD1-5A7D-F1FC98E13E2C}"/>
                  </a:ext>
                </a:extLst>
              </p:cNvPr>
              <p:cNvGrpSpPr/>
              <p:nvPr/>
            </p:nvGrpSpPr>
            <p:grpSpPr>
              <a:xfrm>
                <a:off x="1149549" y="205749"/>
                <a:ext cx="4726594" cy="4830714"/>
                <a:chOff x="1149549" y="205749"/>
                <a:chExt cx="4726594" cy="4830714"/>
              </a:xfrm>
            </p:grpSpPr>
            <p:sp>
              <p:nvSpPr>
                <p:cNvPr id="12" name="Freeform: Shape 11">
                  <a:extLst>
                    <a:ext uri="{FF2B5EF4-FFF2-40B4-BE49-F238E27FC236}">
                      <a16:creationId xmlns:a16="http://schemas.microsoft.com/office/drawing/2014/main" id="{9CF1CAB6-6DCF-6DA4-486C-4DD648488A99}"/>
                    </a:ext>
                  </a:extLst>
                </p:cNvPr>
                <p:cNvSpPr/>
                <p:nvPr/>
              </p:nvSpPr>
              <p:spPr>
                <a:xfrm>
                  <a:off x="1149549" y="205749"/>
                  <a:ext cx="4726594" cy="4830714"/>
                </a:xfrm>
                <a:custGeom>
                  <a:avLst/>
                  <a:gdLst>
                    <a:gd name="connsiteX0" fmla="*/ 1096652 w 2193304"/>
                    <a:gd name="connsiteY0" fmla="*/ 0 h 2193304"/>
                    <a:gd name="connsiteX1" fmla="*/ 1195438 w 2193304"/>
                    <a:gd name="connsiteY1" fmla="*/ 4988 h 2193304"/>
                    <a:gd name="connsiteX2" fmla="*/ 1206400 w 2193304"/>
                    <a:gd name="connsiteY2" fmla="*/ 139446 h 2193304"/>
                    <a:gd name="connsiteX3" fmla="*/ 1238168 w 2193304"/>
                    <a:gd name="connsiteY3" fmla="*/ 144295 h 2193304"/>
                    <a:gd name="connsiteX4" fmla="*/ 1283618 w 2193304"/>
                    <a:gd name="connsiteY4" fmla="*/ 17084 h 2193304"/>
                    <a:gd name="connsiteX5" fmla="*/ 1317666 w 2193304"/>
                    <a:gd name="connsiteY5" fmla="*/ 22280 h 2193304"/>
                    <a:gd name="connsiteX6" fmla="*/ 1422763 w 2193304"/>
                    <a:gd name="connsiteY6" fmla="*/ 49303 h 2193304"/>
                    <a:gd name="connsiteX7" fmla="*/ 1474519 w 2193304"/>
                    <a:gd name="connsiteY7" fmla="*/ 68246 h 2193304"/>
                    <a:gd name="connsiteX8" fmla="*/ 1450364 w 2193304"/>
                    <a:gd name="connsiteY8" fmla="*/ 200648 h 2193304"/>
                    <a:gd name="connsiteX9" fmla="*/ 1471842 w 2193304"/>
                    <a:gd name="connsiteY9" fmla="*/ 208509 h 2193304"/>
                    <a:gd name="connsiteX10" fmla="*/ 1480353 w 2193304"/>
                    <a:gd name="connsiteY10" fmla="*/ 212609 h 2193304"/>
                    <a:gd name="connsiteX11" fmla="*/ 1556713 w 2193304"/>
                    <a:gd name="connsiteY11" fmla="*/ 102171 h 2193304"/>
                    <a:gd name="connsiteX12" fmla="*/ 1619382 w 2193304"/>
                    <a:gd name="connsiteY12" fmla="*/ 132360 h 2193304"/>
                    <a:gd name="connsiteX13" fmla="*/ 1709801 w 2193304"/>
                    <a:gd name="connsiteY13" fmla="*/ 187291 h 2193304"/>
                    <a:gd name="connsiteX14" fmla="*/ 1727931 w 2193304"/>
                    <a:gd name="connsiteY14" fmla="*/ 200849 h 2193304"/>
                    <a:gd name="connsiteX15" fmla="*/ 1669116 w 2193304"/>
                    <a:gd name="connsiteY15" fmla="*/ 325054 h 2193304"/>
                    <a:gd name="connsiteX16" fmla="*/ 1692944 w 2193304"/>
                    <a:gd name="connsiteY16" fmla="*/ 344715 h 2193304"/>
                    <a:gd name="connsiteX17" fmla="*/ 1798935 w 2193304"/>
                    <a:gd name="connsiteY17" fmla="*/ 254704 h 2193304"/>
                    <a:gd name="connsiteX18" fmla="*/ 1872102 w 2193304"/>
                    <a:gd name="connsiteY18" fmla="*/ 321202 h 2193304"/>
                    <a:gd name="connsiteX19" fmla="*/ 1938601 w 2193304"/>
                    <a:gd name="connsiteY19" fmla="*/ 394369 h 2193304"/>
                    <a:gd name="connsiteX20" fmla="*/ 1848590 w 2193304"/>
                    <a:gd name="connsiteY20" fmla="*/ 500360 h 2193304"/>
                    <a:gd name="connsiteX21" fmla="*/ 1868250 w 2193304"/>
                    <a:gd name="connsiteY21" fmla="*/ 524189 h 2193304"/>
                    <a:gd name="connsiteX22" fmla="*/ 1992456 w 2193304"/>
                    <a:gd name="connsiteY22" fmla="*/ 465374 h 2193304"/>
                    <a:gd name="connsiteX23" fmla="*/ 2006013 w 2193304"/>
                    <a:gd name="connsiteY23" fmla="*/ 483504 h 2193304"/>
                    <a:gd name="connsiteX24" fmla="*/ 2060944 w 2193304"/>
                    <a:gd name="connsiteY24" fmla="*/ 573923 h 2193304"/>
                    <a:gd name="connsiteX25" fmla="*/ 2091133 w 2193304"/>
                    <a:gd name="connsiteY25" fmla="*/ 636592 h 2193304"/>
                    <a:gd name="connsiteX26" fmla="*/ 1980696 w 2193304"/>
                    <a:gd name="connsiteY26" fmla="*/ 712951 h 2193304"/>
                    <a:gd name="connsiteX27" fmla="*/ 1984796 w 2193304"/>
                    <a:gd name="connsiteY27" fmla="*/ 721462 h 2193304"/>
                    <a:gd name="connsiteX28" fmla="*/ 1992657 w 2193304"/>
                    <a:gd name="connsiteY28" fmla="*/ 742940 h 2193304"/>
                    <a:gd name="connsiteX29" fmla="*/ 2125058 w 2193304"/>
                    <a:gd name="connsiteY29" fmla="*/ 718785 h 2193304"/>
                    <a:gd name="connsiteX30" fmla="*/ 2144001 w 2193304"/>
                    <a:gd name="connsiteY30" fmla="*/ 770541 h 2193304"/>
                    <a:gd name="connsiteX31" fmla="*/ 2171024 w 2193304"/>
                    <a:gd name="connsiteY31" fmla="*/ 875639 h 2193304"/>
                    <a:gd name="connsiteX32" fmla="*/ 2176221 w 2193304"/>
                    <a:gd name="connsiteY32" fmla="*/ 909687 h 2193304"/>
                    <a:gd name="connsiteX33" fmla="*/ 2049010 w 2193304"/>
                    <a:gd name="connsiteY33" fmla="*/ 955137 h 2193304"/>
                    <a:gd name="connsiteX34" fmla="*/ 2053858 w 2193304"/>
                    <a:gd name="connsiteY34" fmla="*/ 986905 h 2193304"/>
                    <a:gd name="connsiteX35" fmla="*/ 2188316 w 2193304"/>
                    <a:gd name="connsiteY35" fmla="*/ 997868 h 2193304"/>
                    <a:gd name="connsiteX36" fmla="*/ 2193304 w 2193304"/>
                    <a:gd name="connsiteY36" fmla="*/ 1096652 h 2193304"/>
                    <a:gd name="connsiteX37" fmla="*/ 2188316 w 2193304"/>
                    <a:gd name="connsiteY37" fmla="*/ 1195438 h 2193304"/>
                    <a:gd name="connsiteX38" fmla="*/ 2053858 w 2193304"/>
                    <a:gd name="connsiteY38" fmla="*/ 1206400 h 2193304"/>
                    <a:gd name="connsiteX39" fmla="*/ 2049010 w 2193304"/>
                    <a:gd name="connsiteY39" fmla="*/ 1238168 h 2193304"/>
                    <a:gd name="connsiteX40" fmla="*/ 2176221 w 2193304"/>
                    <a:gd name="connsiteY40" fmla="*/ 1283618 h 2193304"/>
                    <a:gd name="connsiteX41" fmla="*/ 2171024 w 2193304"/>
                    <a:gd name="connsiteY41" fmla="*/ 1317666 h 2193304"/>
                    <a:gd name="connsiteX42" fmla="*/ 2144001 w 2193304"/>
                    <a:gd name="connsiteY42" fmla="*/ 1422763 h 2193304"/>
                    <a:gd name="connsiteX43" fmla="*/ 2125058 w 2193304"/>
                    <a:gd name="connsiteY43" fmla="*/ 1474519 h 2193304"/>
                    <a:gd name="connsiteX44" fmla="*/ 1992657 w 2193304"/>
                    <a:gd name="connsiteY44" fmla="*/ 1450364 h 2193304"/>
                    <a:gd name="connsiteX45" fmla="*/ 1984796 w 2193304"/>
                    <a:gd name="connsiteY45" fmla="*/ 1471842 h 2193304"/>
                    <a:gd name="connsiteX46" fmla="*/ 1980696 w 2193304"/>
                    <a:gd name="connsiteY46" fmla="*/ 1480353 h 2193304"/>
                    <a:gd name="connsiteX47" fmla="*/ 2091133 w 2193304"/>
                    <a:gd name="connsiteY47" fmla="*/ 1556713 h 2193304"/>
                    <a:gd name="connsiteX48" fmla="*/ 2060944 w 2193304"/>
                    <a:gd name="connsiteY48" fmla="*/ 1619382 h 2193304"/>
                    <a:gd name="connsiteX49" fmla="*/ 2006013 w 2193304"/>
                    <a:gd name="connsiteY49" fmla="*/ 1709801 h 2193304"/>
                    <a:gd name="connsiteX50" fmla="*/ 1992456 w 2193304"/>
                    <a:gd name="connsiteY50" fmla="*/ 1727931 h 2193304"/>
                    <a:gd name="connsiteX51" fmla="*/ 1868250 w 2193304"/>
                    <a:gd name="connsiteY51" fmla="*/ 1669116 h 2193304"/>
                    <a:gd name="connsiteX52" fmla="*/ 1848590 w 2193304"/>
                    <a:gd name="connsiteY52" fmla="*/ 1692944 h 2193304"/>
                    <a:gd name="connsiteX53" fmla="*/ 1938601 w 2193304"/>
                    <a:gd name="connsiteY53" fmla="*/ 1798935 h 2193304"/>
                    <a:gd name="connsiteX54" fmla="*/ 1872102 w 2193304"/>
                    <a:gd name="connsiteY54" fmla="*/ 1872102 h 2193304"/>
                    <a:gd name="connsiteX55" fmla="*/ 1798935 w 2193304"/>
                    <a:gd name="connsiteY55" fmla="*/ 1938601 h 2193304"/>
                    <a:gd name="connsiteX56" fmla="*/ 1692944 w 2193304"/>
                    <a:gd name="connsiteY56" fmla="*/ 1848590 h 2193304"/>
                    <a:gd name="connsiteX57" fmla="*/ 1669116 w 2193304"/>
                    <a:gd name="connsiteY57" fmla="*/ 1868250 h 2193304"/>
                    <a:gd name="connsiteX58" fmla="*/ 1727931 w 2193304"/>
                    <a:gd name="connsiteY58" fmla="*/ 1992456 h 2193304"/>
                    <a:gd name="connsiteX59" fmla="*/ 1709801 w 2193304"/>
                    <a:gd name="connsiteY59" fmla="*/ 2006013 h 2193304"/>
                    <a:gd name="connsiteX60" fmla="*/ 1619382 w 2193304"/>
                    <a:gd name="connsiteY60" fmla="*/ 2060944 h 2193304"/>
                    <a:gd name="connsiteX61" fmla="*/ 1556713 w 2193304"/>
                    <a:gd name="connsiteY61" fmla="*/ 2091133 h 2193304"/>
                    <a:gd name="connsiteX62" fmla="*/ 1480353 w 2193304"/>
                    <a:gd name="connsiteY62" fmla="*/ 1980696 h 2193304"/>
                    <a:gd name="connsiteX63" fmla="*/ 1471842 w 2193304"/>
                    <a:gd name="connsiteY63" fmla="*/ 1984796 h 2193304"/>
                    <a:gd name="connsiteX64" fmla="*/ 1450364 w 2193304"/>
                    <a:gd name="connsiteY64" fmla="*/ 1992657 h 2193304"/>
                    <a:gd name="connsiteX65" fmla="*/ 1474519 w 2193304"/>
                    <a:gd name="connsiteY65" fmla="*/ 2125058 h 2193304"/>
                    <a:gd name="connsiteX66" fmla="*/ 1422763 w 2193304"/>
                    <a:gd name="connsiteY66" fmla="*/ 2144001 h 2193304"/>
                    <a:gd name="connsiteX67" fmla="*/ 1317666 w 2193304"/>
                    <a:gd name="connsiteY67" fmla="*/ 2171024 h 2193304"/>
                    <a:gd name="connsiteX68" fmla="*/ 1283618 w 2193304"/>
                    <a:gd name="connsiteY68" fmla="*/ 2176221 h 2193304"/>
                    <a:gd name="connsiteX69" fmla="*/ 1238168 w 2193304"/>
                    <a:gd name="connsiteY69" fmla="*/ 2049010 h 2193304"/>
                    <a:gd name="connsiteX70" fmla="*/ 1206400 w 2193304"/>
                    <a:gd name="connsiteY70" fmla="*/ 2053858 h 2193304"/>
                    <a:gd name="connsiteX71" fmla="*/ 1195438 w 2193304"/>
                    <a:gd name="connsiteY71" fmla="*/ 2188316 h 2193304"/>
                    <a:gd name="connsiteX72" fmla="*/ 1096652 w 2193304"/>
                    <a:gd name="connsiteY72" fmla="*/ 2193304 h 2193304"/>
                    <a:gd name="connsiteX73" fmla="*/ 997868 w 2193304"/>
                    <a:gd name="connsiteY73" fmla="*/ 2188316 h 2193304"/>
                    <a:gd name="connsiteX74" fmla="*/ 986905 w 2193304"/>
                    <a:gd name="connsiteY74" fmla="*/ 2053858 h 2193304"/>
                    <a:gd name="connsiteX75" fmla="*/ 955137 w 2193304"/>
                    <a:gd name="connsiteY75" fmla="*/ 2049010 h 2193304"/>
                    <a:gd name="connsiteX76" fmla="*/ 909688 w 2193304"/>
                    <a:gd name="connsiteY76" fmla="*/ 2176221 h 2193304"/>
                    <a:gd name="connsiteX77" fmla="*/ 875639 w 2193304"/>
                    <a:gd name="connsiteY77" fmla="*/ 2171024 h 2193304"/>
                    <a:gd name="connsiteX78" fmla="*/ 770542 w 2193304"/>
                    <a:gd name="connsiteY78" fmla="*/ 2144001 h 2193304"/>
                    <a:gd name="connsiteX79" fmla="*/ 718786 w 2193304"/>
                    <a:gd name="connsiteY79" fmla="*/ 2125058 h 2193304"/>
                    <a:gd name="connsiteX80" fmla="*/ 742940 w 2193304"/>
                    <a:gd name="connsiteY80" fmla="*/ 1992657 h 2193304"/>
                    <a:gd name="connsiteX81" fmla="*/ 721463 w 2193304"/>
                    <a:gd name="connsiteY81" fmla="*/ 1984796 h 2193304"/>
                    <a:gd name="connsiteX82" fmla="*/ 712951 w 2193304"/>
                    <a:gd name="connsiteY82" fmla="*/ 1980696 h 2193304"/>
                    <a:gd name="connsiteX83" fmla="*/ 636592 w 2193304"/>
                    <a:gd name="connsiteY83" fmla="*/ 2091133 h 2193304"/>
                    <a:gd name="connsiteX84" fmla="*/ 573923 w 2193304"/>
                    <a:gd name="connsiteY84" fmla="*/ 2060944 h 2193304"/>
                    <a:gd name="connsiteX85" fmla="*/ 483504 w 2193304"/>
                    <a:gd name="connsiteY85" fmla="*/ 2006013 h 2193304"/>
                    <a:gd name="connsiteX86" fmla="*/ 465374 w 2193304"/>
                    <a:gd name="connsiteY86" fmla="*/ 1992456 h 2193304"/>
                    <a:gd name="connsiteX87" fmla="*/ 524189 w 2193304"/>
                    <a:gd name="connsiteY87" fmla="*/ 1868250 h 2193304"/>
                    <a:gd name="connsiteX88" fmla="*/ 500360 w 2193304"/>
                    <a:gd name="connsiteY88" fmla="*/ 1848590 h 2193304"/>
                    <a:gd name="connsiteX89" fmla="*/ 394370 w 2193304"/>
                    <a:gd name="connsiteY89" fmla="*/ 1938601 h 2193304"/>
                    <a:gd name="connsiteX90" fmla="*/ 321202 w 2193304"/>
                    <a:gd name="connsiteY90" fmla="*/ 1872102 h 2193304"/>
                    <a:gd name="connsiteX91" fmla="*/ 254704 w 2193304"/>
                    <a:gd name="connsiteY91" fmla="*/ 1798935 h 2193304"/>
                    <a:gd name="connsiteX92" fmla="*/ 344715 w 2193304"/>
                    <a:gd name="connsiteY92" fmla="*/ 1692944 h 2193304"/>
                    <a:gd name="connsiteX93" fmla="*/ 325055 w 2193304"/>
                    <a:gd name="connsiteY93" fmla="*/ 1669116 h 2193304"/>
                    <a:gd name="connsiteX94" fmla="*/ 200849 w 2193304"/>
                    <a:gd name="connsiteY94" fmla="*/ 1727931 h 2193304"/>
                    <a:gd name="connsiteX95" fmla="*/ 187291 w 2193304"/>
                    <a:gd name="connsiteY95" fmla="*/ 1709801 h 2193304"/>
                    <a:gd name="connsiteX96" fmla="*/ 132360 w 2193304"/>
                    <a:gd name="connsiteY96" fmla="*/ 1619382 h 2193304"/>
                    <a:gd name="connsiteX97" fmla="*/ 102171 w 2193304"/>
                    <a:gd name="connsiteY97" fmla="*/ 1556713 h 2193304"/>
                    <a:gd name="connsiteX98" fmla="*/ 212609 w 2193304"/>
                    <a:gd name="connsiteY98" fmla="*/ 1480353 h 2193304"/>
                    <a:gd name="connsiteX99" fmla="*/ 208509 w 2193304"/>
                    <a:gd name="connsiteY99" fmla="*/ 1471842 h 2193304"/>
                    <a:gd name="connsiteX100" fmla="*/ 200648 w 2193304"/>
                    <a:gd name="connsiteY100" fmla="*/ 1450364 h 2193304"/>
                    <a:gd name="connsiteX101" fmla="*/ 68247 w 2193304"/>
                    <a:gd name="connsiteY101" fmla="*/ 1474519 h 2193304"/>
                    <a:gd name="connsiteX102" fmla="*/ 49304 w 2193304"/>
                    <a:gd name="connsiteY102" fmla="*/ 1422763 h 2193304"/>
                    <a:gd name="connsiteX103" fmla="*/ 22280 w 2193304"/>
                    <a:gd name="connsiteY103" fmla="*/ 1317666 h 2193304"/>
                    <a:gd name="connsiteX104" fmla="*/ 17084 w 2193304"/>
                    <a:gd name="connsiteY104" fmla="*/ 1283618 h 2193304"/>
                    <a:gd name="connsiteX105" fmla="*/ 144295 w 2193304"/>
                    <a:gd name="connsiteY105" fmla="*/ 1238168 h 2193304"/>
                    <a:gd name="connsiteX106" fmla="*/ 139446 w 2193304"/>
                    <a:gd name="connsiteY106" fmla="*/ 1206400 h 2193304"/>
                    <a:gd name="connsiteX107" fmla="*/ 4989 w 2193304"/>
                    <a:gd name="connsiteY107" fmla="*/ 1195438 h 2193304"/>
                    <a:gd name="connsiteX108" fmla="*/ 0 w 2193304"/>
                    <a:gd name="connsiteY108" fmla="*/ 1096652 h 2193304"/>
                    <a:gd name="connsiteX109" fmla="*/ 4989 w 2193304"/>
                    <a:gd name="connsiteY109" fmla="*/ 997868 h 2193304"/>
                    <a:gd name="connsiteX110" fmla="*/ 139446 w 2193304"/>
                    <a:gd name="connsiteY110" fmla="*/ 986905 h 2193304"/>
                    <a:gd name="connsiteX111" fmla="*/ 144295 w 2193304"/>
                    <a:gd name="connsiteY111" fmla="*/ 955137 h 2193304"/>
                    <a:gd name="connsiteX112" fmla="*/ 17084 w 2193304"/>
                    <a:gd name="connsiteY112" fmla="*/ 909687 h 2193304"/>
                    <a:gd name="connsiteX113" fmla="*/ 22280 w 2193304"/>
                    <a:gd name="connsiteY113" fmla="*/ 875639 h 2193304"/>
                    <a:gd name="connsiteX114" fmla="*/ 49304 w 2193304"/>
                    <a:gd name="connsiteY114" fmla="*/ 770541 h 2193304"/>
                    <a:gd name="connsiteX115" fmla="*/ 68247 w 2193304"/>
                    <a:gd name="connsiteY115" fmla="*/ 718785 h 2193304"/>
                    <a:gd name="connsiteX116" fmla="*/ 200648 w 2193304"/>
                    <a:gd name="connsiteY116" fmla="*/ 742940 h 2193304"/>
                    <a:gd name="connsiteX117" fmla="*/ 208509 w 2193304"/>
                    <a:gd name="connsiteY117" fmla="*/ 721462 h 2193304"/>
                    <a:gd name="connsiteX118" fmla="*/ 212609 w 2193304"/>
                    <a:gd name="connsiteY118" fmla="*/ 712951 h 2193304"/>
                    <a:gd name="connsiteX119" fmla="*/ 102171 w 2193304"/>
                    <a:gd name="connsiteY119" fmla="*/ 636591 h 2193304"/>
                    <a:gd name="connsiteX120" fmla="*/ 132360 w 2193304"/>
                    <a:gd name="connsiteY120" fmla="*/ 573923 h 2193304"/>
                    <a:gd name="connsiteX121" fmla="*/ 187291 w 2193304"/>
                    <a:gd name="connsiteY121" fmla="*/ 483504 h 2193304"/>
                    <a:gd name="connsiteX122" fmla="*/ 200849 w 2193304"/>
                    <a:gd name="connsiteY122" fmla="*/ 465374 h 2193304"/>
                    <a:gd name="connsiteX123" fmla="*/ 325054 w 2193304"/>
                    <a:gd name="connsiteY123" fmla="*/ 524189 h 2193304"/>
                    <a:gd name="connsiteX124" fmla="*/ 344715 w 2193304"/>
                    <a:gd name="connsiteY124" fmla="*/ 500360 h 2193304"/>
                    <a:gd name="connsiteX125" fmla="*/ 254704 w 2193304"/>
                    <a:gd name="connsiteY125" fmla="*/ 394369 h 2193304"/>
                    <a:gd name="connsiteX126" fmla="*/ 321202 w 2193304"/>
                    <a:gd name="connsiteY126" fmla="*/ 321202 h 2193304"/>
                    <a:gd name="connsiteX127" fmla="*/ 394369 w 2193304"/>
                    <a:gd name="connsiteY127" fmla="*/ 254704 h 2193304"/>
                    <a:gd name="connsiteX128" fmla="*/ 500360 w 2193304"/>
                    <a:gd name="connsiteY128" fmla="*/ 344715 h 2193304"/>
                    <a:gd name="connsiteX129" fmla="*/ 524189 w 2193304"/>
                    <a:gd name="connsiteY129" fmla="*/ 325054 h 2193304"/>
                    <a:gd name="connsiteX130" fmla="*/ 465374 w 2193304"/>
                    <a:gd name="connsiteY130" fmla="*/ 200848 h 2193304"/>
                    <a:gd name="connsiteX131" fmla="*/ 483504 w 2193304"/>
                    <a:gd name="connsiteY131" fmla="*/ 187291 h 2193304"/>
                    <a:gd name="connsiteX132" fmla="*/ 573923 w 2193304"/>
                    <a:gd name="connsiteY132" fmla="*/ 132360 h 2193304"/>
                    <a:gd name="connsiteX133" fmla="*/ 636591 w 2193304"/>
                    <a:gd name="connsiteY133" fmla="*/ 102171 h 2193304"/>
                    <a:gd name="connsiteX134" fmla="*/ 712951 w 2193304"/>
                    <a:gd name="connsiteY134" fmla="*/ 212609 h 2193304"/>
                    <a:gd name="connsiteX135" fmla="*/ 721463 w 2193304"/>
                    <a:gd name="connsiteY135" fmla="*/ 208509 h 2193304"/>
                    <a:gd name="connsiteX136" fmla="*/ 742940 w 2193304"/>
                    <a:gd name="connsiteY136" fmla="*/ 200648 h 2193304"/>
                    <a:gd name="connsiteX137" fmla="*/ 718785 w 2193304"/>
                    <a:gd name="connsiteY137" fmla="*/ 68246 h 2193304"/>
                    <a:gd name="connsiteX138" fmla="*/ 770542 w 2193304"/>
                    <a:gd name="connsiteY138" fmla="*/ 49303 h 2193304"/>
                    <a:gd name="connsiteX139" fmla="*/ 875639 w 2193304"/>
                    <a:gd name="connsiteY139" fmla="*/ 22280 h 2193304"/>
                    <a:gd name="connsiteX140" fmla="*/ 909687 w 2193304"/>
                    <a:gd name="connsiteY140" fmla="*/ 17084 h 2193304"/>
                    <a:gd name="connsiteX141" fmla="*/ 955137 w 2193304"/>
                    <a:gd name="connsiteY141" fmla="*/ 144295 h 2193304"/>
                    <a:gd name="connsiteX142" fmla="*/ 986905 w 2193304"/>
                    <a:gd name="connsiteY142" fmla="*/ 139446 h 2193304"/>
                    <a:gd name="connsiteX143" fmla="*/ 997868 w 2193304"/>
                    <a:gd name="connsiteY143" fmla="*/ 4988 h 219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193304" h="2193304">
                      <a:moveTo>
                        <a:pt x="1096652" y="0"/>
                      </a:moveTo>
                      <a:lnTo>
                        <a:pt x="1195438" y="4988"/>
                      </a:lnTo>
                      <a:lnTo>
                        <a:pt x="1206400" y="139446"/>
                      </a:lnTo>
                      <a:lnTo>
                        <a:pt x="1238168" y="144295"/>
                      </a:lnTo>
                      <a:lnTo>
                        <a:pt x="1283618" y="17084"/>
                      </a:lnTo>
                      <a:lnTo>
                        <a:pt x="1317666" y="22280"/>
                      </a:lnTo>
                      <a:cubicBezTo>
                        <a:pt x="1353361" y="29584"/>
                        <a:pt x="1388424" y="38623"/>
                        <a:pt x="1422763" y="49303"/>
                      </a:cubicBezTo>
                      <a:lnTo>
                        <a:pt x="1474519" y="68246"/>
                      </a:lnTo>
                      <a:lnTo>
                        <a:pt x="1450364" y="200648"/>
                      </a:lnTo>
                      <a:lnTo>
                        <a:pt x="1471842" y="208509"/>
                      </a:lnTo>
                      <a:lnTo>
                        <a:pt x="1480353" y="212609"/>
                      </a:lnTo>
                      <a:lnTo>
                        <a:pt x="1556713" y="102171"/>
                      </a:lnTo>
                      <a:lnTo>
                        <a:pt x="1619382" y="132360"/>
                      </a:lnTo>
                      <a:cubicBezTo>
                        <a:pt x="1650459" y="149243"/>
                        <a:pt x="1680630" y="167584"/>
                        <a:pt x="1709801" y="187291"/>
                      </a:cubicBezTo>
                      <a:lnTo>
                        <a:pt x="1727931" y="200849"/>
                      </a:lnTo>
                      <a:lnTo>
                        <a:pt x="1669116" y="325054"/>
                      </a:lnTo>
                      <a:lnTo>
                        <a:pt x="1692944" y="344715"/>
                      </a:lnTo>
                      <a:lnTo>
                        <a:pt x="1798935" y="254704"/>
                      </a:lnTo>
                      <a:lnTo>
                        <a:pt x="1872102" y="321202"/>
                      </a:lnTo>
                      <a:lnTo>
                        <a:pt x="1938601" y="394369"/>
                      </a:lnTo>
                      <a:lnTo>
                        <a:pt x="1848590" y="500360"/>
                      </a:lnTo>
                      <a:lnTo>
                        <a:pt x="1868250" y="524189"/>
                      </a:lnTo>
                      <a:lnTo>
                        <a:pt x="1992456" y="465374"/>
                      </a:lnTo>
                      <a:lnTo>
                        <a:pt x="2006013" y="483504"/>
                      </a:lnTo>
                      <a:cubicBezTo>
                        <a:pt x="2025721" y="512675"/>
                        <a:pt x="2044062" y="542845"/>
                        <a:pt x="2060944" y="573923"/>
                      </a:cubicBezTo>
                      <a:lnTo>
                        <a:pt x="2091133" y="636592"/>
                      </a:lnTo>
                      <a:lnTo>
                        <a:pt x="1980696" y="712951"/>
                      </a:lnTo>
                      <a:lnTo>
                        <a:pt x="1984796" y="721462"/>
                      </a:lnTo>
                      <a:lnTo>
                        <a:pt x="1992657" y="742940"/>
                      </a:lnTo>
                      <a:lnTo>
                        <a:pt x="2125058" y="718785"/>
                      </a:lnTo>
                      <a:lnTo>
                        <a:pt x="2144001" y="770541"/>
                      </a:lnTo>
                      <a:cubicBezTo>
                        <a:pt x="2154682" y="804881"/>
                        <a:pt x="2163720" y="839944"/>
                        <a:pt x="2171024" y="875639"/>
                      </a:cubicBezTo>
                      <a:lnTo>
                        <a:pt x="2176221" y="909687"/>
                      </a:lnTo>
                      <a:lnTo>
                        <a:pt x="2049010" y="955137"/>
                      </a:lnTo>
                      <a:lnTo>
                        <a:pt x="2053858" y="986905"/>
                      </a:lnTo>
                      <a:lnTo>
                        <a:pt x="2188316" y="997868"/>
                      </a:lnTo>
                      <a:lnTo>
                        <a:pt x="2193304" y="1096652"/>
                      </a:lnTo>
                      <a:lnTo>
                        <a:pt x="2188316" y="1195438"/>
                      </a:lnTo>
                      <a:lnTo>
                        <a:pt x="2053858" y="1206400"/>
                      </a:lnTo>
                      <a:lnTo>
                        <a:pt x="2049010" y="1238168"/>
                      </a:lnTo>
                      <a:lnTo>
                        <a:pt x="2176221" y="1283618"/>
                      </a:lnTo>
                      <a:lnTo>
                        <a:pt x="2171024" y="1317666"/>
                      </a:lnTo>
                      <a:cubicBezTo>
                        <a:pt x="2163720" y="1353360"/>
                        <a:pt x="2154682" y="1388423"/>
                        <a:pt x="2144001" y="1422763"/>
                      </a:cubicBezTo>
                      <a:lnTo>
                        <a:pt x="2125058" y="1474519"/>
                      </a:lnTo>
                      <a:lnTo>
                        <a:pt x="1992657" y="1450364"/>
                      </a:lnTo>
                      <a:lnTo>
                        <a:pt x="1984796" y="1471842"/>
                      </a:lnTo>
                      <a:lnTo>
                        <a:pt x="1980696" y="1480353"/>
                      </a:lnTo>
                      <a:lnTo>
                        <a:pt x="2091133" y="1556713"/>
                      </a:lnTo>
                      <a:lnTo>
                        <a:pt x="2060944" y="1619382"/>
                      </a:lnTo>
                      <a:cubicBezTo>
                        <a:pt x="2044062" y="1650459"/>
                        <a:pt x="2025721" y="1680629"/>
                        <a:pt x="2006013" y="1709801"/>
                      </a:cubicBezTo>
                      <a:lnTo>
                        <a:pt x="1992456" y="1727931"/>
                      </a:lnTo>
                      <a:lnTo>
                        <a:pt x="1868250" y="1669116"/>
                      </a:lnTo>
                      <a:lnTo>
                        <a:pt x="1848590" y="1692944"/>
                      </a:lnTo>
                      <a:lnTo>
                        <a:pt x="1938601" y="1798935"/>
                      </a:lnTo>
                      <a:lnTo>
                        <a:pt x="1872102" y="1872102"/>
                      </a:lnTo>
                      <a:lnTo>
                        <a:pt x="1798935" y="1938601"/>
                      </a:lnTo>
                      <a:lnTo>
                        <a:pt x="1692944" y="1848590"/>
                      </a:lnTo>
                      <a:lnTo>
                        <a:pt x="1669116" y="1868250"/>
                      </a:lnTo>
                      <a:lnTo>
                        <a:pt x="1727931" y="1992456"/>
                      </a:lnTo>
                      <a:lnTo>
                        <a:pt x="1709801" y="2006013"/>
                      </a:lnTo>
                      <a:cubicBezTo>
                        <a:pt x="1680630" y="2025721"/>
                        <a:pt x="1650459" y="2044062"/>
                        <a:pt x="1619382" y="2060944"/>
                      </a:cubicBezTo>
                      <a:lnTo>
                        <a:pt x="1556713" y="2091133"/>
                      </a:lnTo>
                      <a:lnTo>
                        <a:pt x="1480353" y="1980696"/>
                      </a:lnTo>
                      <a:lnTo>
                        <a:pt x="1471842" y="1984796"/>
                      </a:lnTo>
                      <a:lnTo>
                        <a:pt x="1450364" y="1992657"/>
                      </a:lnTo>
                      <a:lnTo>
                        <a:pt x="1474519" y="2125058"/>
                      </a:lnTo>
                      <a:lnTo>
                        <a:pt x="1422763" y="2144001"/>
                      </a:lnTo>
                      <a:cubicBezTo>
                        <a:pt x="1388424" y="2154682"/>
                        <a:pt x="1353361" y="2163720"/>
                        <a:pt x="1317666" y="2171024"/>
                      </a:cubicBezTo>
                      <a:lnTo>
                        <a:pt x="1283618" y="2176221"/>
                      </a:lnTo>
                      <a:lnTo>
                        <a:pt x="1238168" y="2049010"/>
                      </a:lnTo>
                      <a:lnTo>
                        <a:pt x="1206400" y="2053858"/>
                      </a:lnTo>
                      <a:lnTo>
                        <a:pt x="1195438" y="2188316"/>
                      </a:lnTo>
                      <a:lnTo>
                        <a:pt x="1096652" y="2193304"/>
                      </a:lnTo>
                      <a:lnTo>
                        <a:pt x="997868" y="2188316"/>
                      </a:lnTo>
                      <a:lnTo>
                        <a:pt x="986905" y="2053858"/>
                      </a:lnTo>
                      <a:lnTo>
                        <a:pt x="955137" y="2049010"/>
                      </a:lnTo>
                      <a:lnTo>
                        <a:pt x="909688" y="2176221"/>
                      </a:lnTo>
                      <a:lnTo>
                        <a:pt x="875639" y="2171024"/>
                      </a:lnTo>
                      <a:cubicBezTo>
                        <a:pt x="839944" y="2163720"/>
                        <a:pt x="804881" y="2154682"/>
                        <a:pt x="770542" y="2144001"/>
                      </a:cubicBezTo>
                      <a:lnTo>
                        <a:pt x="718786" y="2125058"/>
                      </a:lnTo>
                      <a:lnTo>
                        <a:pt x="742940" y="1992657"/>
                      </a:lnTo>
                      <a:lnTo>
                        <a:pt x="721463" y="1984796"/>
                      </a:lnTo>
                      <a:lnTo>
                        <a:pt x="712951" y="1980696"/>
                      </a:lnTo>
                      <a:lnTo>
                        <a:pt x="636592" y="2091133"/>
                      </a:lnTo>
                      <a:lnTo>
                        <a:pt x="573923" y="2060944"/>
                      </a:lnTo>
                      <a:cubicBezTo>
                        <a:pt x="542845" y="2044062"/>
                        <a:pt x="512675" y="2025721"/>
                        <a:pt x="483504" y="2006013"/>
                      </a:cubicBezTo>
                      <a:lnTo>
                        <a:pt x="465374" y="1992456"/>
                      </a:lnTo>
                      <a:lnTo>
                        <a:pt x="524189" y="1868250"/>
                      </a:lnTo>
                      <a:lnTo>
                        <a:pt x="500360" y="1848590"/>
                      </a:lnTo>
                      <a:lnTo>
                        <a:pt x="394370" y="1938601"/>
                      </a:lnTo>
                      <a:lnTo>
                        <a:pt x="321202" y="1872102"/>
                      </a:lnTo>
                      <a:lnTo>
                        <a:pt x="254704" y="1798935"/>
                      </a:lnTo>
                      <a:lnTo>
                        <a:pt x="344715" y="1692944"/>
                      </a:lnTo>
                      <a:lnTo>
                        <a:pt x="325055" y="1669116"/>
                      </a:lnTo>
                      <a:lnTo>
                        <a:pt x="200849" y="1727931"/>
                      </a:lnTo>
                      <a:lnTo>
                        <a:pt x="187291" y="1709801"/>
                      </a:lnTo>
                      <a:cubicBezTo>
                        <a:pt x="167584" y="1680629"/>
                        <a:pt x="149243" y="1650459"/>
                        <a:pt x="132360" y="1619382"/>
                      </a:cubicBezTo>
                      <a:lnTo>
                        <a:pt x="102171" y="1556713"/>
                      </a:lnTo>
                      <a:lnTo>
                        <a:pt x="212609" y="1480353"/>
                      </a:lnTo>
                      <a:lnTo>
                        <a:pt x="208509" y="1471842"/>
                      </a:lnTo>
                      <a:lnTo>
                        <a:pt x="200648" y="1450364"/>
                      </a:lnTo>
                      <a:lnTo>
                        <a:pt x="68247" y="1474519"/>
                      </a:lnTo>
                      <a:lnTo>
                        <a:pt x="49304" y="1422763"/>
                      </a:lnTo>
                      <a:cubicBezTo>
                        <a:pt x="38623" y="1388423"/>
                        <a:pt x="29585" y="1353360"/>
                        <a:pt x="22280" y="1317666"/>
                      </a:cubicBezTo>
                      <a:lnTo>
                        <a:pt x="17084" y="1283618"/>
                      </a:lnTo>
                      <a:lnTo>
                        <a:pt x="144295" y="1238168"/>
                      </a:lnTo>
                      <a:lnTo>
                        <a:pt x="139446" y="1206400"/>
                      </a:lnTo>
                      <a:lnTo>
                        <a:pt x="4989" y="1195438"/>
                      </a:lnTo>
                      <a:lnTo>
                        <a:pt x="0" y="1096652"/>
                      </a:lnTo>
                      <a:lnTo>
                        <a:pt x="4989" y="997868"/>
                      </a:lnTo>
                      <a:lnTo>
                        <a:pt x="139446" y="986905"/>
                      </a:lnTo>
                      <a:lnTo>
                        <a:pt x="144295" y="955137"/>
                      </a:lnTo>
                      <a:lnTo>
                        <a:pt x="17084" y="909687"/>
                      </a:lnTo>
                      <a:lnTo>
                        <a:pt x="22280" y="875639"/>
                      </a:lnTo>
                      <a:cubicBezTo>
                        <a:pt x="29585" y="839944"/>
                        <a:pt x="38623" y="804881"/>
                        <a:pt x="49304" y="770541"/>
                      </a:cubicBezTo>
                      <a:lnTo>
                        <a:pt x="68247" y="718785"/>
                      </a:lnTo>
                      <a:lnTo>
                        <a:pt x="200648" y="742940"/>
                      </a:lnTo>
                      <a:lnTo>
                        <a:pt x="208509" y="721462"/>
                      </a:lnTo>
                      <a:lnTo>
                        <a:pt x="212609" y="712951"/>
                      </a:lnTo>
                      <a:lnTo>
                        <a:pt x="102171" y="636591"/>
                      </a:lnTo>
                      <a:lnTo>
                        <a:pt x="132360" y="573923"/>
                      </a:lnTo>
                      <a:cubicBezTo>
                        <a:pt x="149243" y="542845"/>
                        <a:pt x="167584" y="512675"/>
                        <a:pt x="187291" y="483504"/>
                      </a:cubicBezTo>
                      <a:lnTo>
                        <a:pt x="200849" y="465374"/>
                      </a:lnTo>
                      <a:lnTo>
                        <a:pt x="325054" y="524189"/>
                      </a:lnTo>
                      <a:lnTo>
                        <a:pt x="344715" y="500360"/>
                      </a:lnTo>
                      <a:lnTo>
                        <a:pt x="254704" y="394369"/>
                      </a:lnTo>
                      <a:lnTo>
                        <a:pt x="321202" y="321202"/>
                      </a:lnTo>
                      <a:lnTo>
                        <a:pt x="394369" y="254704"/>
                      </a:lnTo>
                      <a:lnTo>
                        <a:pt x="500360" y="344715"/>
                      </a:lnTo>
                      <a:lnTo>
                        <a:pt x="524189" y="325054"/>
                      </a:lnTo>
                      <a:lnTo>
                        <a:pt x="465374" y="200848"/>
                      </a:lnTo>
                      <a:lnTo>
                        <a:pt x="483504" y="187291"/>
                      </a:lnTo>
                      <a:cubicBezTo>
                        <a:pt x="512675" y="167584"/>
                        <a:pt x="542845" y="149243"/>
                        <a:pt x="573923" y="132360"/>
                      </a:cubicBezTo>
                      <a:lnTo>
                        <a:pt x="636591" y="102171"/>
                      </a:lnTo>
                      <a:lnTo>
                        <a:pt x="712951" y="212609"/>
                      </a:lnTo>
                      <a:lnTo>
                        <a:pt x="721463" y="208509"/>
                      </a:lnTo>
                      <a:lnTo>
                        <a:pt x="742940" y="200648"/>
                      </a:lnTo>
                      <a:lnTo>
                        <a:pt x="718785" y="68246"/>
                      </a:lnTo>
                      <a:lnTo>
                        <a:pt x="770542" y="49303"/>
                      </a:lnTo>
                      <a:cubicBezTo>
                        <a:pt x="804881" y="38623"/>
                        <a:pt x="839944" y="29584"/>
                        <a:pt x="875639" y="22280"/>
                      </a:cubicBezTo>
                      <a:lnTo>
                        <a:pt x="909687" y="17084"/>
                      </a:lnTo>
                      <a:lnTo>
                        <a:pt x="955137" y="144295"/>
                      </a:lnTo>
                      <a:lnTo>
                        <a:pt x="986905" y="139446"/>
                      </a:lnTo>
                      <a:lnTo>
                        <a:pt x="997868" y="4988"/>
                      </a:lnTo>
                      <a:close/>
                    </a:path>
                  </a:pathLst>
                </a:custGeom>
                <a:gradFill flip="none" rotWithShape="1">
                  <a:gsLst>
                    <a:gs pos="0">
                      <a:srgbClr val="0E2841">
                        <a:lumMod val="25000"/>
                        <a:lumOff val="75000"/>
                      </a:srgbClr>
                    </a:gs>
                    <a:gs pos="100000">
                      <a:srgbClr val="E8E8E8"/>
                    </a:gs>
                    <a:gs pos="100000">
                      <a:srgbClr val="0E2841">
                        <a:lumMod val="50000"/>
                        <a:lumOff val="50000"/>
                      </a:srgbClr>
                    </a:gs>
                    <a:gs pos="86000">
                      <a:srgbClr val="0E2841">
                        <a:lumMod val="75000"/>
                        <a:lumOff val="25000"/>
                      </a:srgbClr>
                    </a:gs>
                  </a:gsLst>
                  <a:lin ang="8100000" scaled="1"/>
                  <a:tileRect/>
                </a:gradFill>
                <a:ln w="19050" cap="flat" cmpd="sng" algn="ctr">
                  <a:noFill/>
                  <a:prstDash val="solid"/>
                  <a:miter lim="800000"/>
                </a:ln>
                <a:effectLst/>
              </p:spPr>
              <p:txBody>
                <a:bodyPr wrap="square" rtlCol="0" anchor="ctr">
                  <a:noAutofit/>
                </a:bodyPr>
                <a:lstStyle/>
                <a:p>
                  <a:pPr algn="ctr" defTabSz="1828800">
                    <a:buClrTx/>
                    <a:defRPr/>
                  </a:pPr>
                  <a:endParaRPr lang="en-GB" sz="2600">
                    <a:solidFill>
                      <a:prstClr val="white"/>
                    </a:solidFill>
                    <a:latin typeface="Aptos" panose="02110004020202020204"/>
                    <a:ea typeface="+mn-ea"/>
                    <a:cs typeface="+mn-cs"/>
                  </a:endParaRPr>
                </a:p>
              </p:txBody>
            </p:sp>
            <p:sp>
              <p:nvSpPr>
                <p:cNvPr id="13" name="TextBox 12">
                  <a:extLst>
                    <a:ext uri="{FF2B5EF4-FFF2-40B4-BE49-F238E27FC236}">
                      <a16:creationId xmlns:a16="http://schemas.microsoft.com/office/drawing/2014/main" id="{34442913-0E54-2EF2-0299-A6F2085A27CF}"/>
                    </a:ext>
                  </a:extLst>
                </p:cNvPr>
                <p:cNvSpPr txBox="1"/>
                <p:nvPr/>
              </p:nvSpPr>
              <p:spPr>
                <a:xfrm rot="16960345">
                  <a:off x="4168203" y="2690240"/>
                  <a:ext cx="1915115" cy="642447"/>
                </a:xfrm>
                <a:prstGeom prst="rect">
                  <a:avLst/>
                </a:prstGeom>
                <a:noFill/>
              </p:spPr>
              <p:txBody>
                <a:bodyPr wrap="square" rtlCol="0">
                  <a:spAutoFit/>
                </a:bodyPr>
                <a:lstStyle/>
                <a:p>
                  <a:pPr algn="ctr"/>
                  <a:r>
                    <a:rPr lang="en-GB" sz="2600" b="1" dirty="0"/>
                    <a:t>Early years and parenting</a:t>
                  </a:r>
                </a:p>
              </p:txBody>
            </p:sp>
            <p:sp>
              <p:nvSpPr>
                <p:cNvPr id="14" name="TextBox 13">
                  <a:extLst>
                    <a:ext uri="{FF2B5EF4-FFF2-40B4-BE49-F238E27FC236}">
                      <a16:creationId xmlns:a16="http://schemas.microsoft.com/office/drawing/2014/main" id="{F8E9FDBB-FD9E-8055-10B5-0638345DC6BD}"/>
                    </a:ext>
                  </a:extLst>
                </p:cNvPr>
                <p:cNvSpPr txBox="1"/>
                <p:nvPr/>
              </p:nvSpPr>
              <p:spPr>
                <a:xfrm rot="3996675">
                  <a:off x="946488" y="3103200"/>
                  <a:ext cx="1866301" cy="354454"/>
                </a:xfrm>
                <a:prstGeom prst="rect">
                  <a:avLst/>
                </a:prstGeom>
                <a:noFill/>
              </p:spPr>
              <p:txBody>
                <a:bodyPr wrap="square" rtlCol="0">
                  <a:spAutoFit/>
                </a:bodyPr>
                <a:lstStyle/>
                <a:p>
                  <a:pPr algn="ctr"/>
                  <a:r>
                    <a:rPr lang="en-GB" sz="2600" b="1" dirty="0"/>
                    <a:t>Mental health</a:t>
                  </a:r>
                </a:p>
              </p:txBody>
            </p:sp>
            <p:sp>
              <p:nvSpPr>
                <p:cNvPr id="15" name="TextBox 14">
                  <a:extLst>
                    <a:ext uri="{FF2B5EF4-FFF2-40B4-BE49-F238E27FC236}">
                      <a16:creationId xmlns:a16="http://schemas.microsoft.com/office/drawing/2014/main" id="{C05A6FF0-FFA4-296B-DDA5-D8AB9C415325}"/>
                    </a:ext>
                  </a:extLst>
                </p:cNvPr>
                <p:cNvSpPr txBox="1"/>
                <p:nvPr/>
              </p:nvSpPr>
              <p:spPr>
                <a:xfrm rot="19328258">
                  <a:off x="1254151" y="985550"/>
                  <a:ext cx="2308693" cy="651510"/>
                </a:xfrm>
                <a:prstGeom prst="rect">
                  <a:avLst/>
                </a:prstGeom>
                <a:noFill/>
              </p:spPr>
              <p:txBody>
                <a:bodyPr wrap="square" rtlCol="0">
                  <a:spAutoFit/>
                </a:bodyPr>
                <a:lstStyle/>
                <a:p>
                  <a:pPr algn="ctr"/>
                  <a:r>
                    <a:rPr lang="en-GB" sz="2600" b="1" dirty="0"/>
                    <a:t>Data insights for health inequalities</a:t>
                  </a:r>
                </a:p>
              </p:txBody>
            </p:sp>
            <p:sp>
              <p:nvSpPr>
                <p:cNvPr id="16" name="TextBox 15">
                  <a:extLst>
                    <a:ext uri="{FF2B5EF4-FFF2-40B4-BE49-F238E27FC236}">
                      <a16:creationId xmlns:a16="http://schemas.microsoft.com/office/drawing/2014/main" id="{A348EBD8-C883-557D-BAA8-E84A67D546B5}"/>
                    </a:ext>
                  </a:extLst>
                </p:cNvPr>
                <p:cNvSpPr txBox="1"/>
                <p:nvPr/>
              </p:nvSpPr>
              <p:spPr>
                <a:xfrm rot="21315235">
                  <a:off x="2206594" y="4039083"/>
                  <a:ext cx="2877839" cy="651510"/>
                </a:xfrm>
                <a:prstGeom prst="rect">
                  <a:avLst/>
                </a:prstGeom>
                <a:noFill/>
              </p:spPr>
              <p:txBody>
                <a:bodyPr wrap="square" rtlCol="0">
                  <a:spAutoFit/>
                </a:bodyPr>
                <a:lstStyle/>
                <a:p>
                  <a:pPr algn="ctr"/>
                  <a:r>
                    <a:rPr lang="en-GB" sz="2600" b="1" dirty="0"/>
                    <a:t>Primary and community healthcare</a:t>
                  </a:r>
                </a:p>
              </p:txBody>
            </p:sp>
            <p:sp>
              <p:nvSpPr>
                <p:cNvPr id="17" name="TextBox 16">
                  <a:extLst>
                    <a:ext uri="{FF2B5EF4-FFF2-40B4-BE49-F238E27FC236}">
                      <a16:creationId xmlns:a16="http://schemas.microsoft.com/office/drawing/2014/main" id="{5230A209-BBB6-77EF-0322-1499EA5C3598}"/>
                    </a:ext>
                  </a:extLst>
                </p:cNvPr>
                <p:cNvSpPr txBox="1"/>
                <p:nvPr/>
              </p:nvSpPr>
              <p:spPr>
                <a:xfrm rot="2321072">
                  <a:off x="3499621" y="1081166"/>
                  <a:ext cx="2146352" cy="359454"/>
                </a:xfrm>
                <a:prstGeom prst="rect">
                  <a:avLst/>
                </a:prstGeom>
                <a:noFill/>
              </p:spPr>
              <p:txBody>
                <a:bodyPr wrap="square" rtlCol="0">
                  <a:spAutoFit/>
                </a:bodyPr>
                <a:lstStyle/>
                <a:p>
                  <a:pPr algn="ctr"/>
                  <a:r>
                    <a:rPr lang="en-GB" sz="2600" b="1" dirty="0"/>
                    <a:t>Health in places</a:t>
                  </a:r>
                </a:p>
              </p:txBody>
            </p:sp>
          </p:grpSp>
          <p:sp>
            <p:nvSpPr>
              <p:cNvPr id="9" name="Oval 8">
                <a:extLst>
                  <a:ext uri="{FF2B5EF4-FFF2-40B4-BE49-F238E27FC236}">
                    <a16:creationId xmlns:a16="http://schemas.microsoft.com/office/drawing/2014/main" id="{81B7E409-70A3-8954-7F2D-FCF9372B3DA8}"/>
                  </a:ext>
                </a:extLst>
              </p:cNvPr>
              <p:cNvSpPr/>
              <p:nvPr/>
            </p:nvSpPr>
            <p:spPr>
              <a:xfrm>
                <a:off x="2011628" y="1221581"/>
                <a:ext cx="2952750" cy="2904296"/>
              </a:xfrm>
              <a:prstGeom prst="ellipse">
                <a:avLst/>
              </a:prstGeom>
              <a:gradFill flip="none" rotWithShape="1">
                <a:gsLst>
                  <a:gs pos="0">
                    <a:schemeClr val="tx2">
                      <a:lumMod val="25000"/>
                      <a:lumOff val="75000"/>
                    </a:schemeClr>
                  </a:gs>
                  <a:gs pos="100000">
                    <a:schemeClr val="bg2"/>
                  </a:gs>
                  <a:gs pos="100000">
                    <a:schemeClr val="tx2">
                      <a:lumMod val="50000"/>
                      <a:lumOff val="50000"/>
                    </a:schemeClr>
                  </a:gs>
                  <a:gs pos="86000">
                    <a:schemeClr val="tx2">
                      <a:lumMod val="75000"/>
                      <a:lumOff val="25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600"/>
              </a:p>
            </p:txBody>
          </p:sp>
          <p:sp>
            <p:nvSpPr>
              <p:cNvPr id="10" name="Oval 9">
                <a:extLst>
                  <a:ext uri="{FF2B5EF4-FFF2-40B4-BE49-F238E27FC236}">
                    <a16:creationId xmlns:a16="http://schemas.microsoft.com/office/drawing/2014/main" id="{81928D95-6288-503B-6A18-147F4693F7CF}"/>
                  </a:ext>
                </a:extLst>
              </p:cNvPr>
              <p:cNvSpPr/>
              <p:nvPr/>
            </p:nvSpPr>
            <p:spPr>
              <a:xfrm>
                <a:off x="2243249" y="1452665"/>
                <a:ext cx="2482872" cy="2442128"/>
              </a:xfrm>
              <a:prstGeom prst="ellipse">
                <a:avLst/>
              </a:prstGeom>
              <a:solidFill>
                <a:schemeClr val="bg1">
                  <a:lumMod val="95000"/>
                </a:schemeClr>
              </a:solidFill>
              <a:ln>
                <a:noFill/>
              </a:ln>
              <a:effectLst>
                <a:innerShdw blurRad="6350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600"/>
              </a:p>
            </p:txBody>
          </p:sp>
          <p:sp>
            <p:nvSpPr>
              <p:cNvPr id="11" name="TextBox 10">
                <a:extLst>
                  <a:ext uri="{FF2B5EF4-FFF2-40B4-BE49-F238E27FC236}">
                    <a16:creationId xmlns:a16="http://schemas.microsoft.com/office/drawing/2014/main" id="{12E0E14A-D31F-6866-BB80-E850E1E170F9}"/>
                  </a:ext>
                </a:extLst>
              </p:cNvPr>
              <p:cNvSpPr txBox="1"/>
              <p:nvPr/>
            </p:nvSpPr>
            <p:spPr>
              <a:xfrm>
                <a:off x="2400984" y="1836040"/>
                <a:ext cx="2154178" cy="1819735"/>
              </a:xfrm>
              <a:prstGeom prst="rect">
                <a:avLst/>
              </a:prstGeom>
              <a:noFill/>
            </p:spPr>
            <p:txBody>
              <a:bodyPr wrap="square" rtlCol="0">
                <a:spAutoFit/>
              </a:bodyPr>
              <a:lstStyle/>
              <a:p>
                <a:pPr algn="ctr"/>
                <a:r>
                  <a:rPr lang="en-GB" sz="2600" b="1" u="sng" dirty="0"/>
                  <a:t>Research themes</a:t>
                </a:r>
              </a:p>
              <a:p>
                <a:pPr algn="ctr"/>
                <a:r>
                  <a:rPr lang="en-GB" sz="2600" dirty="0"/>
                  <a:t>Conducting research to tackle the biggest health and care challenges</a:t>
                </a:r>
              </a:p>
            </p:txBody>
          </p:sp>
        </p:grpSp>
      </p:grpSp>
      <p:sp>
        <p:nvSpPr>
          <p:cNvPr id="48" name="Subtitle 47">
            <a:extLst>
              <a:ext uri="{FF2B5EF4-FFF2-40B4-BE49-F238E27FC236}">
                <a16:creationId xmlns:a16="http://schemas.microsoft.com/office/drawing/2014/main" id="{E3910F70-6F25-2ECC-53B4-6D1635CF2F5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119471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miling for the camera&#10;&#10;Description automatically generated">
            <a:extLst>
              <a:ext uri="{FF2B5EF4-FFF2-40B4-BE49-F238E27FC236}">
                <a16:creationId xmlns:a16="http://schemas.microsoft.com/office/drawing/2014/main" id="{5907769B-4280-2B57-C679-F1CE4F0C73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2987" y="3349353"/>
            <a:ext cx="3741972" cy="4488942"/>
          </a:xfrm>
          <a:prstGeom prst="rect">
            <a:avLst/>
          </a:prstGeom>
        </p:spPr>
      </p:pic>
      <p:pic>
        <p:nvPicPr>
          <p:cNvPr id="3" name="Picture 2">
            <a:extLst>
              <a:ext uri="{FF2B5EF4-FFF2-40B4-BE49-F238E27FC236}">
                <a16:creationId xmlns:a16="http://schemas.microsoft.com/office/drawing/2014/main" id="{5954DD38-9916-0D1D-DA40-37428D4126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52"/>
          <a:stretch/>
        </p:blipFill>
        <p:spPr bwMode="auto">
          <a:xfrm>
            <a:off x="10309843" y="3411845"/>
            <a:ext cx="4004104" cy="4406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a:extLst>
              <a:ext uri="{FF2B5EF4-FFF2-40B4-BE49-F238E27FC236}">
                <a16:creationId xmlns:a16="http://schemas.microsoft.com/office/drawing/2014/main" id="{E863B5A6-1B5E-4D62-24AB-4A70BEA25F62}"/>
              </a:ext>
            </a:extLst>
          </p:cNvPr>
          <p:cNvSpPr>
            <a:spLocks noGrp="1"/>
          </p:cNvSpPr>
          <p:nvPr>
            <p:ph type="title"/>
          </p:nvPr>
        </p:nvSpPr>
        <p:spPr/>
        <p:txBody>
          <a:bodyPr/>
          <a:lstStyle/>
          <a:p>
            <a:pPr algn="ctr"/>
            <a:r>
              <a:rPr lang="en-US" altLang="en-US" sz="6400" b="1" dirty="0"/>
              <a:t>Meet the ARC KSS Academy Team</a:t>
            </a:r>
            <a:endParaRPr lang="en-GB" dirty="0"/>
          </a:p>
        </p:txBody>
      </p:sp>
      <p:sp>
        <p:nvSpPr>
          <p:cNvPr id="10" name="Subtitle 9">
            <a:extLst>
              <a:ext uri="{FF2B5EF4-FFF2-40B4-BE49-F238E27FC236}">
                <a16:creationId xmlns:a16="http://schemas.microsoft.com/office/drawing/2014/main" id="{D3630A1B-0534-35DF-54FB-22C4D68FF609}"/>
              </a:ext>
            </a:extLst>
          </p:cNvPr>
          <p:cNvSpPr>
            <a:spLocks noGrp="1"/>
          </p:cNvSpPr>
          <p:nvPr>
            <p:ph type="subTitle" idx="5"/>
          </p:nvPr>
        </p:nvSpPr>
        <p:spPr>
          <a:xfrm>
            <a:off x="1526550" y="8134473"/>
            <a:ext cx="6069600" cy="629400"/>
          </a:xfrm>
        </p:spPr>
        <p:txBody>
          <a:bodyPr/>
          <a:lstStyle/>
          <a:p>
            <a:pPr algn="ctr"/>
            <a:r>
              <a:rPr lang="en-US" dirty="0"/>
              <a:t>Dr Julie MacInnes</a:t>
            </a:r>
          </a:p>
          <a:p>
            <a:endParaRPr lang="en-US" dirty="0"/>
          </a:p>
        </p:txBody>
      </p:sp>
      <p:sp>
        <p:nvSpPr>
          <p:cNvPr id="12" name="Text Placeholder 11">
            <a:extLst>
              <a:ext uri="{FF2B5EF4-FFF2-40B4-BE49-F238E27FC236}">
                <a16:creationId xmlns:a16="http://schemas.microsoft.com/office/drawing/2014/main" id="{D3669836-70E8-030A-8B79-1592098CD63D}"/>
              </a:ext>
            </a:extLst>
          </p:cNvPr>
          <p:cNvSpPr>
            <a:spLocks noGrp="1"/>
          </p:cNvSpPr>
          <p:nvPr>
            <p:ph type="body" idx="6"/>
          </p:nvPr>
        </p:nvSpPr>
        <p:spPr>
          <a:xfrm>
            <a:off x="1526550" y="9259468"/>
            <a:ext cx="6069600" cy="2223701"/>
          </a:xfrm>
        </p:spPr>
        <p:txBody>
          <a:bodyPr/>
          <a:lstStyle/>
          <a:p>
            <a:pPr marL="12700" indent="0" algn="ctr">
              <a:buNone/>
            </a:pPr>
            <a:r>
              <a:rPr lang="en-US" dirty="0"/>
              <a:t>Research Capacity and Academic Career Development Lead</a:t>
            </a:r>
          </a:p>
        </p:txBody>
      </p:sp>
      <p:sp>
        <p:nvSpPr>
          <p:cNvPr id="13" name="Subtitle 12">
            <a:extLst>
              <a:ext uri="{FF2B5EF4-FFF2-40B4-BE49-F238E27FC236}">
                <a16:creationId xmlns:a16="http://schemas.microsoft.com/office/drawing/2014/main" id="{19770ACD-AFAA-4AE8-43FB-EC28512EAD68}"/>
              </a:ext>
            </a:extLst>
          </p:cNvPr>
          <p:cNvSpPr>
            <a:spLocks noGrp="1"/>
          </p:cNvSpPr>
          <p:nvPr>
            <p:ph type="subTitle" idx="7"/>
          </p:nvPr>
        </p:nvSpPr>
        <p:spPr>
          <a:xfrm>
            <a:off x="9158450" y="8332562"/>
            <a:ext cx="6069600" cy="629400"/>
          </a:xfrm>
        </p:spPr>
        <p:txBody>
          <a:bodyPr/>
          <a:lstStyle/>
          <a:p>
            <a:pPr algn="ctr"/>
            <a:r>
              <a:rPr lang="en-US" dirty="0"/>
              <a:t>Beth Flowers</a:t>
            </a:r>
          </a:p>
        </p:txBody>
      </p:sp>
      <p:sp>
        <p:nvSpPr>
          <p:cNvPr id="14" name="Text Placeholder 13">
            <a:extLst>
              <a:ext uri="{FF2B5EF4-FFF2-40B4-BE49-F238E27FC236}">
                <a16:creationId xmlns:a16="http://schemas.microsoft.com/office/drawing/2014/main" id="{39384081-6BDA-5EB1-8FE0-342220976E15}"/>
              </a:ext>
            </a:extLst>
          </p:cNvPr>
          <p:cNvSpPr>
            <a:spLocks noGrp="1"/>
          </p:cNvSpPr>
          <p:nvPr>
            <p:ph type="body" idx="8"/>
          </p:nvPr>
        </p:nvSpPr>
        <p:spPr>
          <a:xfrm>
            <a:off x="9158450" y="9164450"/>
            <a:ext cx="6069600" cy="2223701"/>
          </a:xfrm>
        </p:spPr>
        <p:txBody>
          <a:bodyPr/>
          <a:lstStyle/>
          <a:p>
            <a:pPr marL="12700" indent="0" algn="ctr">
              <a:buNone/>
            </a:pPr>
            <a:r>
              <a:rPr lang="en-US" dirty="0"/>
              <a:t>Academy Manager</a:t>
            </a:r>
          </a:p>
        </p:txBody>
      </p:sp>
      <p:sp>
        <p:nvSpPr>
          <p:cNvPr id="16" name="Text Placeholder 15">
            <a:extLst>
              <a:ext uri="{FF2B5EF4-FFF2-40B4-BE49-F238E27FC236}">
                <a16:creationId xmlns:a16="http://schemas.microsoft.com/office/drawing/2014/main" id="{6F685542-7788-AB53-5416-255D2B302873}"/>
              </a:ext>
            </a:extLst>
          </p:cNvPr>
          <p:cNvSpPr>
            <a:spLocks noGrp="1"/>
          </p:cNvSpPr>
          <p:nvPr>
            <p:ph type="body" idx="13"/>
          </p:nvPr>
        </p:nvSpPr>
        <p:spPr>
          <a:xfrm>
            <a:off x="17179642" y="10006796"/>
            <a:ext cx="6069600" cy="1119601"/>
          </a:xfrm>
        </p:spPr>
        <p:txBody>
          <a:bodyPr/>
          <a:lstStyle/>
          <a:p>
            <a:pPr marL="12700" indent="0" algn="ctr">
              <a:buNone/>
            </a:pPr>
            <a:r>
              <a:rPr lang="en-US" dirty="0"/>
              <a:t>Academy Facilitator</a:t>
            </a:r>
          </a:p>
        </p:txBody>
      </p:sp>
      <p:pic>
        <p:nvPicPr>
          <p:cNvPr id="7" name="Picture 6">
            <a:extLst>
              <a:ext uri="{FF2B5EF4-FFF2-40B4-BE49-F238E27FC236}">
                <a16:creationId xmlns:a16="http://schemas.microsoft.com/office/drawing/2014/main" id="{54F85F11-E509-E5CB-D72B-9FB948B88AC2}"/>
              </a:ext>
            </a:extLst>
          </p:cNvPr>
          <p:cNvPicPr>
            <a:picLocks noChangeAspect="1"/>
          </p:cNvPicPr>
          <p:nvPr/>
        </p:nvPicPr>
        <p:blipFill>
          <a:blip r:embed="rId4"/>
          <a:stretch>
            <a:fillRect/>
          </a:stretch>
        </p:blipFill>
        <p:spPr>
          <a:xfrm>
            <a:off x="17998831" y="3818427"/>
            <a:ext cx="3623286" cy="4435916"/>
          </a:xfrm>
          <a:prstGeom prst="rect">
            <a:avLst/>
          </a:prstGeom>
        </p:spPr>
      </p:pic>
      <p:sp>
        <p:nvSpPr>
          <p:cNvPr id="18" name="Subtitle 12">
            <a:extLst>
              <a:ext uri="{FF2B5EF4-FFF2-40B4-BE49-F238E27FC236}">
                <a16:creationId xmlns:a16="http://schemas.microsoft.com/office/drawing/2014/main" id="{D43DDDF1-2F90-2CA6-77F3-235E260EF1A5}"/>
              </a:ext>
            </a:extLst>
          </p:cNvPr>
          <p:cNvSpPr txBox="1">
            <a:spLocks/>
          </p:cNvSpPr>
          <p:nvPr/>
        </p:nvSpPr>
        <p:spPr>
          <a:xfrm>
            <a:off x="16844756" y="8431347"/>
            <a:ext cx="6069600" cy="6294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584223" algn="l" rtl="0">
              <a:lnSpc>
                <a:spcPct val="90000"/>
              </a:lnSpc>
              <a:spcBef>
                <a:spcPts val="2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6pPr>
            <a:lvl7pPr marL="3200400" marR="0" lvl="6"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7pPr>
            <a:lvl8pPr marL="3657600" marR="0" lvl="7"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8pPr>
            <a:lvl9pPr marL="4114800" marR="0" lvl="8" indent="-457215" algn="l" rtl="0">
              <a:lnSpc>
                <a:spcPct val="90000"/>
              </a:lnSpc>
              <a:spcBef>
                <a:spcPts val="1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9pPr>
          </a:lstStyle>
          <a:p>
            <a:pPr algn="ctr"/>
            <a:r>
              <a:rPr lang="en-US" dirty="0"/>
              <a:t>Theresa Gadsby-</a:t>
            </a:r>
            <a:r>
              <a:rPr lang="en-US" dirty="0" err="1"/>
              <a:t>Bourner</a:t>
            </a:r>
            <a:endParaRPr lang="en-US" dirty="0"/>
          </a:p>
        </p:txBody>
      </p:sp>
      <p:sp>
        <p:nvSpPr>
          <p:cNvPr id="5" name="Subtitle 4">
            <a:extLst>
              <a:ext uri="{FF2B5EF4-FFF2-40B4-BE49-F238E27FC236}">
                <a16:creationId xmlns:a16="http://schemas.microsoft.com/office/drawing/2014/main" id="{DC516C4F-FD42-71DC-D0A4-74FF261A108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5188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7C683-98A5-2EB4-72E0-BF1DAD1C58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EFACFC6-0014-1E3D-EA8A-4A2D00FBF070}"/>
              </a:ext>
            </a:extLst>
          </p:cNvPr>
          <p:cNvSpPr txBox="1"/>
          <p:nvPr/>
        </p:nvSpPr>
        <p:spPr>
          <a:xfrm>
            <a:off x="900857" y="3910731"/>
            <a:ext cx="19841672" cy="8939242"/>
          </a:xfrm>
          <a:prstGeom prst="rect">
            <a:avLst/>
          </a:prstGeom>
          <a:noFill/>
        </p:spPr>
        <p:txBody>
          <a:bodyPr wrap="square">
            <a:spAutoFit/>
          </a:bodyPr>
          <a:lstStyle/>
          <a:p>
            <a:pPr fontAlgn="base"/>
            <a:r>
              <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rPr>
              <a:t>online sessions and 17th in-person at University of Kent: </a:t>
            </a:r>
          </a:p>
          <a:p>
            <a:pPr fontAlgn="base"/>
            <a:endPar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fontAlgn="base"/>
            <a:r>
              <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rPr>
              <a:t>Advancing Inclusive Research </a:t>
            </a:r>
          </a:p>
          <a:p>
            <a:pPr fontAlgn="base"/>
            <a:r>
              <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rPr>
              <a:t>An In Person Symposium on Equity, Partnership and Participation in Applied Research </a:t>
            </a:r>
          </a:p>
          <a:p>
            <a:pPr fontAlgn="base"/>
            <a:r>
              <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rPr>
              <a:t>From Monday 14 September to Wednesday 16 September, we will host a series of online events exploring inclusive, collaborative and impactful approaches to applied health and social care research. </a:t>
            </a:r>
          </a:p>
          <a:p>
            <a:pPr>
              <a:lnSpc>
                <a:spcPct val="150000"/>
              </a:lnSpc>
            </a:pPr>
            <a:endPar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en-GB" sz="4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en-GB" sz="3600" dirty="0">
              <a:solidFill>
                <a:srgbClr val="002060"/>
              </a:solidFill>
              <a:latin typeface="Lato" panose="020F0502020204030203" pitchFamily="34" charset="0"/>
              <a:ea typeface="Lato" panose="020F0502020204030203" pitchFamily="34" charset="0"/>
              <a:cs typeface="Lato" panose="020F0502020204030203" pitchFamily="34" charset="0"/>
            </a:endParaRPr>
          </a:p>
        </p:txBody>
      </p:sp>
      <p:sp>
        <p:nvSpPr>
          <p:cNvPr id="4" name="Title 3">
            <a:extLst>
              <a:ext uri="{FF2B5EF4-FFF2-40B4-BE49-F238E27FC236}">
                <a16:creationId xmlns:a16="http://schemas.microsoft.com/office/drawing/2014/main" id="{EF1C48DE-B783-CE46-40C5-A3C1E55EE9A7}"/>
              </a:ext>
            </a:extLst>
          </p:cNvPr>
          <p:cNvSpPr>
            <a:spLocks noGrp="1"/>
          </p:cNvSpPr>
          <p:nvPr>
            <p:ph type="title"/>
          </p:nvPr>
        </p:nvSpPr>
        <p:spPr>
          <a:xfrm>
            <a:off x="900857" y="404362"/>
            <a:ext cx="21639300" cy="991500"/>
          </a:xfrm>
        </p:spPr>
        <p:txBody>
          <a:bodyPr/>
          <a:lstStyle/>
          <a:p>
            <a:pPr algn="ctr"/>
            <a:r>
              <a:rPr lang="en-GB" sz="6600" dirty="0">
                <a:solidFill>
                  <a:srgbClr val="002060"/>
                </a:solidFill>
                <a:latin typeface="Calibri" panose="020F0502020204030204" pitchFamily="34" charset="0"/>
                <a:ea typeface="Calibri" panose="020F0502020204030204" pitchFamily="34" charset="0"/>
                <a:cs typeface="Calibri" panose="020F0502020204030204" pitchFamily="34" charset="0"/>
              </a:rPr>
              <a:t>Research week 14</a:t>
            </a:r>
            <a:r>
              <a:rPr lang="en-GB" sz="6600" baseline="30000" dirty="0">
                <a:solidFill>
                  <a:srgbClr val="002060"/>
                </a:solidFill>
                <a:latin typeface="Calibri" panose="020F0502020204030204" pitchFamily="34" charset="0"/>
                <a:ea typeface="Calibri" panose="020F0502020204030204" pitchFamily="34" charset="0"/>
                <a:cs typeface="Calibri" panose="020F0502020204030204" pitchFamily="34" charset="0"/>
              </a:rPr>
              <a:t>th </a:t>
            </a:r>
            <a:r>
              <a:rPr lang="en-GB" sz="6600" dirty="0">
                <a:solidFill>
                  <a:srgbClr val="002060"/>
                </a:solidFill>
                <a:latin typeface="Calibri" panose="020F0502020204030204" pitchFamily="34" charset="0"/>
                <a:ea typeface="Calibri" panose="020F0502020204030204" pitchFamily="34" charset="0"/>
                <a:cs typeface="Calibri" panose="020F0502020204030204" pitchFamily="34" charset="0"/>
              </a:rPr>
              <a:t>- 17</a:t>
            </a:r>
            <a:r>
              <a:rPr lang="en-GB" sz="6600" baseline="30000" dirty="0">
                <a:solidFill>
                  <a:srgbClr val="002060"/>
                </a:solidFill>
                <a:latin typeface="Calibri" panose="020F0502020204030204" pitchFamily="34" charset="0"/>
                <a:ea typeface="Calibri" panose="020F0502020204030204" pitchFamily="34" charset="0"/>
                <a:cs typeface="Calibri" panose="020F0502020204030204" pitchFamily="34" charset="0"/>
              </a:rPr>
              <a:t>th</a:t>
            </a:r>
            <a:r>
              <a:rPr lang="en-GB" sz="6600" dirty="0">
                <a:solidFill>
                  <a:srgbClr val="002060"/>
                </a:solidFill>
                <a:latin typeface="Calibri" panose="020F0502020204030204" pitchFamily="34" charset="0"/>
                <a:ea typeface="Calibri" panose="020F0502020204030204" pitchFamily="34" charset="0"/>
                <a:cs typeface="Calibri" panose="020F0502020204030204" pitchFamily="34" charset="0"/>
              </a:rPr>
              <a:t>  Sept 2026 </a:t>
            </a:r>
            <a:endParaRPr lang="en-US" sz="6600" dirty="0"/>
          </a:p>
        </p:txBody>
      </p:sp>
      <p:sp>
        <p:nvSpPr>
          <p:cNvPr id="6" name="Subtitle 5">
            <a:extLst>
              <a:ext uri="{FF2B5EF4-FFF2-40B4-BE49-F238E27FC236}">
                <a16:creationId xmlns:a16="http://schemas.microsoft.com/office/drawing/2014/main" id="{D5E870DC-B41D-DE05-B76B-A9FF2C533721}"/>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780801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740D-679E-4743-A56A-67A704DD0969}"/>
              </a:ext>
            </a:extLst>
          </p:cNvPr>
          <p:cNvSpPr>
            <a:spLocks noGrp="1"/>
          </p:cNvSpPr>
          <p:nvPr>
            <p:ph type="title"/>
          </p:nvPr>
        </p:nvSpPr>
        <p:spPr/>
        <p:txBody>
          <a:bodyPr/>
          <a:lstStyle/>
          <a:p>
            <a:r>
              <a:rPr lang="en-GB" dirty="0"/>
              <a:t>Monday 14 Sept 2026</a:t>
            </a:r>
            <a:r>
              <a:rPr lang="en-GB" b="0" dirty="0"/>
              <a:t> </a:t>
            </a:r>
            <a:endParaRPr lang="en-GB" dirty="0"/>
          </a:p>
        </p:txBody>
      </p:sp>
      <p:sp>
        <p:nvSpPr>
          <p:cNvPr id="3" name="Slide Number Placeholder 2">
            <a:extLst>
              <a:ext uri="{FF2B5EF4-FFF2-40B4-BE49-F238E27FC236}">
                <a16:creationId xmlns:a16="http://schemas.microsoft.com/office/drawing/2014/main" id="{6332E08A-0DD9-BF12-33F9-59DA7B33191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
        <p:nvSpPr>
          <p:cNvPr id="4" name="Subtitle 3">
            <a:extLst>
              <a:ext uri="{FF2B5EF4-FFF2-40B4-BE49-F238E27FC236}">
                <a16:creationId xmlns:a16="http://schemas.microsoft.com/office/drawing/2014/main" id="{91DE25D1-78DE-FF66-DF6A-547379DC1A5D}"/>
              </a:ext>
            </a:extLst>
          </p:cNvPr>
          <p:cNvSpPr>
            <a:spLocks noGrp="1"/>
          </p:cNvSpPr>
          <p:nvPr>
            <p:ph type="subTitle" idx="1"/>
          </p:nvPr>
        </p:nvSpPr>
        <p:spPr>
          <a:xfrm>
            <a:off x="1015275" y="2984149"/>
            <a:ext cx="21639300" cy="439200"/>
          </a:xfrm>
        </p:spPr>
        <p:txBody>
          <a:bodyPr/>
          <a:lstStyle/>
          <a:p>
            <a:r>
              <a:rPr lang="en-GB" dirty="0"/>
              <a:t>On line: Teams</a:t>
            </a:r>
          </a:p>
        </p:txBody>
      </p:sp>
      <p:sp>
        <p:nvSpPr>
          <p:cNvPr id="5" name="Text Placeholder 4">
            <a:extLst>
              <a:ext uri="{FF2B5EF4-FFF2-40B4-BE49-F238E27FC236}">
                <a16:creationId xmlns:a16="http://schemas.microsoft.com/office/drawing/2014/main" id="{69C6EA3A-1A67-E916-4F06-9E91D4AC0B7F}"/>
              </a:ext>
            </a:extLst>
          </p:cNvPr>
          <p:cNvSpPr>
            <a:spLocks noGrp="1"/>
          </p:cNvSpPr>
          <p:nvPr>
            <p:ph type="body" idx="2"/>
          </p:nvPr>
        </p:nvSpPr>
        <p:spPr>
          <a:xfrm>
            <a:off x="1015275" y="4102319"/>
            <a:ext cx="20561100" cy="7749711"/>
          </a:xfrm>
        </p:spPr>
        <p:txBody>
          <a:bodyPr/>
          <a:lstStyle/>
          <a:p>
            <a:r>
              <a:rPr lang="en-GB" b="1" dirty="0"/>
              <a:t>10:30: From 'Hard to Reach' to ‘Seldom Heard’: Rethinking Research Engagement</a:t>
            </a:r>
            <a:r>
              <a:rPr lang="en-GB" dirty="0"/>
              <a:t> </a:t>
            </a:r>
          </a:p>
          <a:p>
            <a:pPr fontAlgn="base"/>
            <a:r>
              <a:rPr lang="en-GB" dirty="0"/>
              <a:t>Alison Lacey ,Michelle Lefevre, Jeri Damman </a:t>
            </a:r>
          </a:p>
          <a:p>
            <a:pPr marL="12700" indent="0" fontAlgn="base">
              <a:buNone/>
            </a:pPr>
            <a:r>
              <a:rPr lang="en-GB" dirty="0"/>
              <a:t>link</a:t>
            </a:r>
            <a:r>
              <a:rPr lang="en-GB" u="sng" dirty="0">
                <a:hlinkClick r:id="rId2"/>
              </a:rPr>
              <a:t> https://www.eventbrite.co.uk/e/early-years-and-parenting-tickets-1994658282618?aff=oddtdtcreator</a:t>
            </a:r>
            <a:r>
              <a:rPr lang="en-GB" dirty="0"/>
              <a:t> </a:t>
            </a:r>
          </a:p>
          <a:p>
            <a:pPr fontAlgn="base"/>
            <a:r>
              <a:rPr lang="en-GB" b="1" dirty="0"/>
              <a:t>1:30: Accounting for Sex and Gender in Research – NIHR Policy</a:t>
            </a:r>
          </a:p>
          <a:p>
            <a:pPr fontAlgn="base"/>
            <a:r>
              <a:rPr lang="en-GB" dirty="0"/>
              <a:t>Prof Carrie Llewellyn</a:t>
            </a:r>
          </a:p>
          <a:p>
            <a:pPr fontAlgn="base"/>
            <a:r>
              <a:rPr lang="en-GB" dirty="0"/>
              <a:t>Link </a:t>
            </a:r>
            <a:r>
              <a:rPr lang="en-GB" u="sng" dirty="0">
                <a:hlinkClick r:id="rId3"/>
              </a:rPr>
              <a:t>https://www.eventbrite.com/e/accounting-for-sex-and-gender-in-research-nihr-policy-tickets-1994659112099?aff=oddtdtcreator</a:t>
            </a:r>
            <a:r>
              <a:rPr lang="en-GB" dirty="0"/>
              <a:t> </a:t>
            </a:r>
          </a:p>
          <a:p>
            <a:r>
              <a:rPr lang="en-GB" b="1" dirty="0"/>
              <a:t>3:00: Mental Health Innovation and Implementation Theme: James Lind Alliance Priority Setting</a:t>
            </a:r>
          </a:p>
          <a:p>
            <a:r>
              <a:rPr lang="en-GB" dirty="0"/>
              <a:t>Dr Devyn Glass, Charlotte Edwards </a:t>
            </a:r>
          </a:p>
          <a:p>
            <a:r>
              <a:rPr lang="en-GB" dirty="0"/>
              <a:t>Link:</a:t>
            </a:r>
            <a:r>
              <a:rPr lang="en-GB" u="sng" dirty="0">
                <a:hlinkClick r:id="rId4"/>
              </a:rPr>
              <a:t> https://www.eventbrite.com/e/mental-health-innovation-and-implementation-tickets-1994659324735?aff=oddtdtcreator</a:t>
            </a:r>
            <a:r>
              <a:rPr lang="en-GB" dirty="0"/>
              <a:t> </a:t>
            </a:r>
          </a:p>
        </p:txBody>
      </p:sp>
      <p:sp>
        <p:nvSpPr>
          <p:cNvPr id="6" name="Subtitle 5">
            <a:extLst>
              <a:ext uri="{FF2B5EF4-FFF2-40B4-BE49-F238E27FC236}">
                <a16:creationId xmlns:a16="http://schemas.microsoft.com/office/drawing/2014/main" id="{9F0397E8-5E9B-6E90-4D3F-BECF5A020DB6}"/>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2254036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62BEF-49D0-C72D-9107-077BBAEC1592}"/>
              </a:ext>
            </a:extLst>
          </p:cNvPr>
          <p:cNvSpPr>
            <a:spLocks noGrp="1"/>
          </p:cNvSpPr>
          <p:nvPr>
            <p:ph type="title"/>
          </p:nvPr>
        </p:nvSpPr>
        <p:spPr/>
        <p:txBody>
          <a:bodyPr/>
          <a:lstStyle/>
          <a:p>
            <a:r>
              <a:rPr lang="en-GB" dirty="0"/>
              <a:t>Tuesday 15 Sept 2026</a:t>
            </a:r>
            <a:r>
              <a:rPr lang="en-GB" b="0" dirty="0"/>
              <a:t> </a:t>
            </a:r>
            <a:endParaRPr lang="en-GB" dirty="0"/>
          </a:p>
        </p:txBody>
      </p:sp>
      <p:sp>
        <p:nvSpPr>
          <p:cNvPr id="3" name="Slide Number Placeholder 2">
            <a:extLst>
              <a:ext uri="{FF2B5EF4-FFF2-40B4-BE49-F238E27FC236}">
                <a16:creationId xmlns:a16="http://schemas.microsoft.com/office/drawing/2014/main" id="{88A69A30-B7A4-87A1-61A6-449B323F36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4" name="Subtitle 3">
            <a:extLst>
              <a:ext uri="{FF2B5EF4-FFF2-40B4-BE49-F238E27FC236}">
                <a16:creationId xmlns:a16="http://schemas.microsoft.com/office/drawing/2014/main" id="{E95D78E7-814E-BE8A-1B14-9E2533C8825F}"/>
              </a:ext>
            </a:extLst>
          </p:cNvPr>
          <p:cNvSpPr>
            <a:spLocks noGrp="1"/>
          </p:cNvSpPr>
          <p:nvPr>
            <p:ph type="subTitle" idx="1"/>
          </p:nvPr>
        </p:nvSpPr>
        <p:spPr>
          <a:xfrm>
            <a:off x="1015275" y="2711680"/>
            <a:ext cx="21639300" cy="439200"/>
          </a:xfrm>
        </p:spPr>
        <p:txBody>
          <a:bodyPr/>
          <a:lstStyle/>
          <a:p>
            <a:r>
              <a:rPr lang="en-GB" dirty="0"/>
              <a:t>On Line - Teams</a:t>
            </a:r>
          </a:p>
        </p:txBody>
      </p:sp>
      <p:sp>
        <p:nvSpPr>
          <p:cNvPr id="5" name="Text Placeholder 4">
            <a:extLst>
              <a:ext uri="{FF2B5EF4-FFF2-40B4-BE49-F238E27FC236}">
                <a16:creationId xmlns:a16="http://schemas.microsoft.com/office/drawing/2014/main" id="{76DABB98-0F5A-A84B-AF69-4314943E25CC}"/>
              </a:ext>
            </a:extLst>
          </p:cNvPr>
          <p:cNvSpPr>
            <a:spLocks noGrp="1"/>
          </p:cNvSpPr>
          <p:nvPr>
            <p:ph type="body" idx="2"/>
          </p:nvPr>
        </p:nvSpPr>
        <p:spPr/>
        <p:txBody>
          <a:bodyPr/>
          <a:lstStyle/>
          <a:p>
            <a:r>
              <a:rPr lang="en-GB" b="1" dirty="0"/>
              <a:t>10:30: HCP Internships first year Celebration</a:t>
            </a:r>
            <a:endParaRPr lang="en-GB" dirty="0"/>
          </a:p>
          <a:p>
            <a:r>
              <a:rPr lang="en-GB" dirty="0"/>
              <a:t>Dr Julie MacInnes, Beth Flowers</a:t>
            </a:r>
          </a:p>
          <a:p>
            <a:r>
              <a:rPr lang="en-GB" dirty="0"/>
              <a:t>Link: </a:t>
            </a:r>
            <a:r>
              <a:rPr lang="en-GB" u="sng" dirty="0">
                <a:hlinkClick r:id="rId2"/>
              </a:rPr>
              <a:t>https://www.eventbrite.co.uk/e/nihr-hcp-internship-celebration-event-tickets-1991452970443?aff=oddtdtcreator</a:t>
            </a:r>
            <a:r>
              <a:rPr lang="en-GB" dirty="0"/>
              <a:t> </a:t>
            </a:r>
          </a:p>
          <a:p>
            <a:r>
              <a:rPr lang="en-GB" b="1" dirty="0"/>
              <a:t>2:00: The Participatory Approach to Research – addressing barrier to research</a:t>
            </a:r>
            <a:r>
              <a:rPr lang="en-GB" dirty="0"/>
              <a:t> </a:t>
            </a:r>
          </a:p>
          <a:p>
            <a:r>
              <a:rPr lang="en-GB" dirty="0"/>
              <a:t>Bernadette Egan </a:t>
            </a:r>
          </a:p>
          <a:p>
            <a:r>
              <a:rPr lang="en-GB" dirty="0"/>
              <a:t>Link: </a:t>
            </a:r>
            <a:r>
              <a:rPr lang="en-GB" u="sng" dirty="0">
                <a:hlinkClick r:id="rId3"/>
              </a:rPr>
              <a:t>https://www.eventbrite.com/e/the-participatory-approach-to-research-addressing-barrier-to-research-tickets-1994660234456?aff=oddtdtcreator</a:t>
            </a:r>
            <a:r>
              <a:rPr lang="en-GB" dirty="0"/>
              <a:t> </a:t>
            </a:r>
          </a:p>
          <a:p>
            <a:r>
              <a:rPr lang="en-GB" b="1" dirty="0"/>
              <a:t>3:00: Working with routinely collected data: in-depth skills focus</a:t>
            </a:r>
          </a:p>
          <a:p>
            <a:r>
              <a:rPr lang="en-GB" dirty="0"/>
              <a:t>Dr Mel Rees-Roberts, Dr Liz Ford</a:t>
            </a:r>
          </a:p>
          <a:p>
            <a:r>
              <a:rPr lang="en-GB" dirty="0"/>
              <a:t>Link:</a:t>
            </a:r>
            <a:r>
              <a:rPr lang="en-GB" u="sng" dirty="0">
                <a:hlinkClick r:id="rId4"/>
              </a:rPr>
              <a:t> https://www.eventbrite.com/e/working-with-routinely-collected-data-in-depth-skills-focus-tickets-1994660974670?aff=oddtdtcreator</a:t>
            </a:r>
            <a:r>
              <a:rPr lang="en-GB" dirty="0"/>
              <a:t> </a:t>
            </a:r>
          </a:p>
        </p:txBody>
      </p:sp>
      <p:sp>
        <p:nvSpPr>
          <p:cNvPr id="6" name="Subtitle 5">
            <a:extLst>
              <a:ext uri="{FF2B5EF4-FFF2-40B4-BE49-F238E27FC236}">
                <a16:creationId xmlns:a16="http://schemas.microsoft.com/office/drawing/2014/main" id="{05EE877E-9B9E-8018-F172-35D1C530A2BC}"/>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249475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9F7B-0EF0-8364-A43E-DC5549D17475}"/>
              </a:ext>
            </a:extLst>
          </p:cNvPr>
          <p:cNvSpPr>
            <a:spLocks noGrp="1"/>
          </p:cNvSpPr>
          <p:nvPr>
            <p:ph type="title"/>
          </p:nvPr>
        </p:nvSpPr>
        <p:spPr/>
        <p:txBody>
          <a:bodyPr/>
          <a:lstStyle/>
          <a:p>
            <a:r>
              <a:rPr lang="en-GB" dirty="0"/>
              <a:t>Wednesday 16 Sept 2026</a:t>
            </a:r>
          </a:p>
        </p:txBody>
      </p:sp>
      <p:sp>
        <p:nvSpPr>
          <p:cNvPr id="3" name="Slide Number Placeholder 2">
            <a:extLst>
              <a:ext uri="{FF2B5EF4-FFF2-40B4-BE49-F238E27FC236}">
                <a16:creationId xmlns:a16="http://schemas.microsoft.com/office/drawing/2014/main" id="{CCBE66F3-10FE-2BA2-3248-127EE2DE72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4" name="Subtitle 3">
            <a:extLst>
              <a:ext uri="{FF2B5EF4-FFF2-40B4-BE49-F238E27FC236}">
                <a16:creationId xmlns:a16="http://schemas.microsoft.com/office/drawing/2014/main" id="{B7015AF7-C267-1A61-5866-F03A0D64314B}"/>
              </a:ext>
            </a:extLst>
          </p:cNvPr>
          <p:cNvSpPr>
            <a:spLocks noGrp="1"/>
          </p:cNvSpPr>
          <p:nvPr>
            <p:ph type="subTitle" idx="1"/>
          </p:nvPr>
        </p:nvSpPr>
        <p:spPr>
          <a:xfrm>
            <a:off x="1015300" y="2711680"/>
            <a:ext cx="21639300" cy="439200"/>
          </a:xfrm>
        </p:spPr>
        <p:txBody>
          <a:bodyPr/>
          <a:lstStyle/>
          <a:p>
            <a:r>
              <a:rPr lang="en-GB" dirty="0"/>
              <a:t>On Line: Teams</a:t>
            </a:r>
          </a:p>
        </p:txBody>
      </p:sp>
      <p:sp>
        <p:nvSpPr>
          <p:cNvPr id="5" name="Text Placeholder 4">
            <a:extLst>
              <a:ext uri="{FF2B5EF4-FFF2-40B4-BE49-F238E27FC236}">
                <a16:creationId xmlns:a16="http://schemas.microsoft.com/office/drawing/2014/main" id="{C28E6C80-9705-1322-47E9-3D09E42541B0}"/>
              </a:ext>
            </a:extLst>
          </p:cNvPr>
          <p:cNvSpPr>
            <a:spLocks noGrp="1"/>
          </p:cNvSpPr>
          <p:nvPr>
            <p:ph type="body" idx="2"/>
          </p:nvPr>
        </p:nvSpPr>
        <p:spPr/>
        <p:txBody>
          <a:bodyPr/>
          <a:lstStyle/>
          <a:p>
            <a:r>
              <a:rPr lang="en-GB" b="1" dirty="0"/>
              <a:t>10:00: From Partnership to Impact: Lessons from the National Priority Programme for Adult Social Care and Social Work</a:t>
            </a:r>
          </a:p>
          <a:p>
            <a:r>
              <a:rPr lang="en-GB" dirty="0"/>
              <a:t>Madalina Toma</a:t>
            </a:r>
          </a:p>
          <a:p>
            <a:pPr fontAlgn="base"/>
            <a:r>
              <a:rPr lang="en-GB" u="sng" dirty="0">
                <a:solidFill>
                  <a:schemeClr val="accent3">
                    <a:lumMod val="25000"/>
                  </a:schemeClr>
                </a:solidFill>
              </a:rPr>
              <a:t>https://www.eventbrite.co.uk/e/from-partnership-to-impact-lessons-from-the-national-priority-programme-tickets-1994001384819?aff=oddtdtcreator </a:t>
            </a:r>
          </a:p>
          <a:p>
            <a:pPr fontAlgn="base"/>
            <a:r>
              <a:rPr lang="en-GB" b="1" dirty="0"/>
              <a:t>11:30: Barriers to participatory research: A Case Study in Researching Trans Healthcare</a:t>
            </a:r>
            <a:r>
              <a:rPr lang="en-GB" dirty="0"/>
              <a:t> </a:t>
            </a:r>
          </a:p>
          <a:p>
            <a:pPr fontAlgn="base"/>
            <a:r>
              <a:rPr lang="en-GB" dirty="0"/>
              <a:t>Elle Whitcroft </a:t>
            </a:r>
          </a:p>
          <a:p>
            <a:pPr fontAlgn="base"/>
            <a:r>
              <a:rPr lang="en-GB" dirty="0"/>
              <a:t>Link:</a:t>
            </a:r>
            <a:r>
              <a:rPr lang="en-GB" u="sng" dirty="0">
                <a:hlinkClick r:id="rId2"/>
              </a:rPr>
              <a:t> https://www.eventbrite.com/e/barriers-to-participatory-research-researching-trans-healthcare-tickets-1994661822205?aff=oddtdtcreator</a:t>
            </a:r>
            <a:r>
              <a:rPr lang="en-GB" dirty="0"/>
              <a:t> </a:t>
            </a:r>
          </a:p>
        </p:txBody>
      </p:sp>
      <p:sp>
        <p:nvSpPr>
          <p:cNvPr id="6" name="Subtitle 5">
            <a:extLst>
              <a:ext uri="{FF2B5EF4-FFF2-40B4-BE49-F238E27FC236}">
                <a16:creationId xmlns:a16="http://schemas.microsoft.com/office/drawing/2014/main" id="{706AB9A4-14F8-874F-99E7-0C02AC6A3174}"/>
              </a:ext>
            </a:extLst>
          </p:cNvPr>
          <p:cNvSpPr>
            <a:spLocks noGrp="1"/>
          </p:cNvSpPr>
          <p:nvPr>
            <p:ph type="subTitle" idx="3"/>
          </p:nvPr>
        </p:nvSpPr>
        <p:spPr/>
        <p:txBody>
          <a:bodyPr/>
          <a:lstStyle/>
          <a:p>
            <a:endParaRPr lang="en-GB"/>
          </a:p>
        </p:txBody>
      </p:sp>
    </p:spTree>
    <p:extLst>
      <p:ext uri="{BB962C8B-B14F-4D97-AF65-F5344CB8AC3E}">
        <p14:creationId xmlns:p14="http://schemas.microsoft.com/office/powerpoint/2010/main" val="594323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7BF9-D210-5420-1C43-2F9B74856BFA}"/>
              </a:ext>
            </a:extLst>
          </p:cNvPr>
          <p:cNvSpPr>
            <a:spLocks noGrp="1"/>
          </p:cNvSpPr>
          <p:nvPr>
            <p:ph type="title"/>
          </p:nvPr>
        </p:nvSpPr>
        <p:spPr/>
        <p:txBody>
          <a:bodyPr/>
          <a:lstStyle/>
          <a:p>
            <a:r>
              <a:rPr lang="en-GB" dirty="0"/>
              <a:t>Thursday 17</a:t>
            </a:r>
            <a:r>
              <a:rPr lang="en-GB" baseline="30000" dirty="0"/>
              <a:t>th</a:t>
            </a:r>
            <a:r>
              <a:rPr lang="en-GB" dirty="0"/>
              <a:t> September</a:t>
            </a:r>
          </a:p>
        </p:txBody>
      </p:sp>
      <p:sp>
        <p:nvSpPr>
          <p:cNvPr id="3" name="Slide Number Placeholder 2">
            <a:extLst>
              <a:ext uri="{FF2B5EF4-FFF2-40B4-BE49-F238E27FC236}">
                <a16:creationId xmlns:a16="http://schemas.microsoft.com/office/drawing/2014/main" id="{05858738-3F0E-5125-EB44-8F3E3EB512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4" name="Subtitle 3">
            <a:extLst>
              <a:ext uri="{FF2B5EF4-FFF2-40B4-BE49-F238E27FC236}">
                <a16:creationId xmlns:a16="http://schemas.microsoft.com/office/drawing/2014/main" id="{EB1A2F3A-7BFD-630A-2E1F-3D67079F3AB5}"/>
              </a:ext>
            </a:extLst>
          </p:cNvPr>
          <p:cNvSpPr>
            <a:spLocks noGrp="1"/>
          </p:cNvSpPr>
          <p:nvPr>
            <p:ph type="subTitle" idx="1"/>
          </p:nvPr>
        </p:nvSpPr>
        <p:spPr/>
        <p:txBody>
          <a:bodyPr/>
          <a:lstStyle/>
          <a:p>
            <a:r>
              <a:rPr lang="en-GB" dirty="0"/>
              <a:t>In person Symposium, Darwin, University of Kent</a:t>
            </a:r>
          </a:p>
        </p:txBody>
      </p:sp>
      <p:sp>
        <p:nvSpPr>
          <p:cNvPr id="5" name="Text Placeholder 4">
            <a:extLst>
              <a:ext uri="{FF2B5EF4-FFF2-40B4-BE49-F238E27FC236}">
                <a16:creationId xmlns:a16="http://schemas.microsoft.com/office/drawing/2014/main" id="{8028405B-FA7B-50AF-E0E6-1FFD07DB6B47}"/>
              </a:ext>
            </a:extLst>
          </p:cNvPr>
          <p:cNvSpPr>
            <a:spLocks noGrp="1"/>
          </p:cNvSpPr>
          <p:nvPr>
            <p:ph type="body" idx="2"/>
          </p:nvPr>
        </p:nvSpPr>
        <p:spPr/>
        <p:txBody>
          <a:bodyPr/>
          <a:lstStyle/>
          <a:p>
            <a:r>
              <a:rPr lang="en-GB" dirty="0"/>
              <a:t>Keynote Speaker Prof Stephen Peckham</a:t>
            </a:r>
          </a:p>
          <a:p>
            <a:r>
              <a:rPr lang="en-GB" dirty="0"/>
              <a:t>Health in places: Dr Sarah Hotham, Professor Lindsay Forbes, </a:t>
            </a:r>
          </a:p>
          <a:p>
            <a:r>
              <a:rPr lang="en-GB" dirty="0"/>
              <a:t>Knowledge Mobilisation: Julie MacInnes, Beth Flowers, Lucie Hooper</a:t>
            </a:r>
          </a:p>
          <a:p>
            <a:pPr fontAlgn="base"/>
            <a:r>
              <a:rPr lang="en-GB" dirty="0"/>
              <a:t>How can CADDA support your journey?</a:t>
            </a:r>
            <a:r>
              <a:rPr lang="it-IT" dirty="0"/>
              <a:t> Diala Nikolaeva, Laura Simpson</a:t>
            </a:r>
          </a:p>
          <a:p>
            <a:pPr fontAlgn="base"/>
            <a:endParaRPr lang="it-IT" dirty="0"/>
          </a:p>
          <a:p>
            <a:pPr fontAlgn="base"/>
            <a:r>
              <a:rPr lang="it-IT" dirty="0"/>
              <a:t>Networking Lunch, </a:t>
            </a:r>
            <a:r>
              <a:rPr lang="it-IT" dirty="0" err="1"/>
              <a:t>ViPER</a:t>
            </a:r>
            <a:r>
              <a:rPr lang="it-IT" dirty="0"/>
              <a:t> </a:t>
            </a:r>
            <a:r>
              <a:rPr lang="it-IT" dirty="0" err="1"/>
              <a:t>presentations</a:t>
            </a:r>
            <a:r>
              <a:rPr lang="it-IT" dirty="0"/>
              <a:t> and poster </a:t>
            </a:r>
            <a:r>
              <a:rPr lang="it-IT" dirty="0" err="1"/>
              <a:t>competition</a:t>
            </a:r>
            <a:endParaRPr lang="it-IT" dirty="0"/>
          </a:p>
          <a:p>
            <a:pPr fontAlgn="base"/>
            <a:endParaRPr lang="en-GB" dirty="0"/>
          </a:p>
          <a:p>
            <a:pPr fontAlgn="base"/>
            <a:r>
              <a:rPr lang="en-GB" dirty="0"/>
              <a:t>REN: Building partnerships with communities for inclusive research: Virginia Govoni, REN Sussex </a:t>
            </a:r>
          </a:p>
          <a:p>
            <a:pPr fontAlgn="base"/>
            <a:r>
              <a:rPr lang="en-GB" dirty="0"/>
              <a:t>Lily Keck</a:t>
            </a:r>
          </a:p>
          <a:p>
            <a:pPr fontAlgn="base"/>
            <a:r>
              <a:rPr lang="en-GB" dirty="0"/>
              <a:t>Research Poster Competition winners announced</a:t>
            </a:r>
          </a:p>
          <a:p>
            <a:endParaRPr lang="en-GB" dirty="0"/>
          </a:p>
        </p:txBody>
      </p:sp>
      <p:sp>
        <p:nvSpPr>
          <p:cNvPr id="6" name="Subtitle 5">
            <a:extLst>
              <a:ext uri="{FF2B5EF4-FFF2-40B4-BE49-F238E27FC236}">
                <a16:creationId xmlns:a16="http://schemas.microsoft.com/office/drawing/2014/main" id="{36565CDA-F5A2-96A2-4E23-BD360B90D1FB}"/>
              </a:ext>
            </a:extLst>
          </p:cNvPr>
          <p:cNvSpPr>
            <a:spLocks noGrp="1"/>
          </p:cNvSpPr>
          <p:nvPr>
            <p:ph type="subTitle" idx="3"/>
          </p:nvPr>
        </p:nvSpPr>
        <p:spPr>
          <a:xfrm>
            <a:off x="2018348" y="12446588"/>
            <a:ext cx="20350477" cy="900112"/>
          </a:xfrm>
        </p:spPr>
        <p:txBody>
          <a:bodyPr/>
          <a:lstStyle/>
          <a:p>
            <a:r>
              <a:rPr lang="en-GB" b="1" u="sng" dirty="0">
                <a:hlinkClick r:id="rId2"/>
              </a:rPr>
              <a:t>https://www.eventbrite.co.uk/e/research-week-2026-advancing-inclusive-research-tickets-1991446245328?aff=oddtdtcreator</a:t>
            </a:r>
            <a:r>
              <a:rPr lang="en-GB" dirty="0"/>
              <a:t> </a:t>
            </a:r>
          </a:p>
        </p:txBody>
      </p:sp>
    </p:spTree>
    <p:extLst>
      <p:ext uri="{BB962C8B-B14F-4D97-AF65-F5344CB8AC3E}">
        <p14:creationId xmlns:p14="http://schemas.microsoft.com/office/powerpoint/2010/main" val="1222422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3"/>
          <p:cNvSpPr txBox="1">
            <a:spLocks noGrp="1"/>
          </p:cNvSpPr>
          <p:nvPr>
            <p:ph type="ctrTitle"/>
          </p:nvPr>
        </p:nvSpPr>
        <p:spPr>
          <a:xfrm>
            <a:off x="1015300" y="3526275"/>
            <a:ext cx="18277800" cy="3913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14001"/>
              <a:buFont typeface="Inclusive Sans"/>
              <a:buNone/>
            </a:pPr>
            <a:r>
              <a:rPr lang="en-US" dirty="0"/>
              <a:t>Thank you</a:t>
            </a:r>
            <a:endParaRPr sz="14000" dirty="0"/>
          </a:p>
        </p:txBody>
      </p:sp>
      <p:sp>
        <p:nvSpPr>
          <p:cNvPr id="301" name="Google Shape;301;p33"/>
          <p:cNvSpPr txBox="1">
            <a:spLocks noGrp="1"/>
          </p:cNvSpPr>
          <p:nvPr>
            <p:ph type="subTitle" idx="1"/>
          </p:nvPr>
        </p:nvSpPr>
        <p:spPr>
          <a:xfrm>
            <a:off x="976331" y="7647216"/>
            <a:ext cx="12142200" cy="3313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5000"/>
              <a:buNone/>
            </a:pPr>
            <a:r>
              <a:rPr lang="en-US" sz="5000" dirty="0" err="1"/>
              <a:t>ARCKSSacademy@kent.ac.uk</a:t>
            </a:r>
            <a:endParaRPr lang="en-US" sz="5000" dirty="0"/>
          </a:p>
          <a:p>
            <a:pPr marL="0" lvl="0" indent="0" algn="l" rtl="0">
              <a:lnSpc>
                <a:spcPct val="100000"/>
              </a:lnSpc>
              <a:spcBef>
                <a:spcPts val="0"/>
              </a:spcBef>
              <a:spcAft>
                <a:spcPts val="0"/>
              </a:spcAft>
              <a:buClr>
                <a:schemeClr val="dk1"/>
              </a:buClr>
              <a:buSzPts val="5000"/>
              <a:buNone/>
            </a:pPr>
            <a:r>
              <a:rPr lang="en-US" sz="5000" dirty="0"/>
              <a:t>https://arc-kss.nihr.ac.uk</a:t>
            </a:r>
          </a:p>
          <a:p>
            <a:pPr marL="0" lvl="0" indent="0" algn="l" rtl="0">
              <a:lnSpc>
                <a:spcPct val="100000"/>
              </a:lnSpc>
              <a:spcBef>
                <a:spcPts val="0"/>
              </a:spcBef>
              <a:spcAft>
                <a:spcPts val="0"/>
              </a:spcAft>
              <a:buClr>
                <a:schemeClr val="dk1"/>
              </a:buClr>
              <a:buSzPts val="5000"/>
              <a:buNone/>
            </a:pPr>
            <a:endParaRPr lang="en-US" sz="5000" dirty="0"/>
          </a:p>
          <a:p>
            <a:pPr marL="0" lvl="0" indent="0" algn="l" rtl="0">
              <a:lnSpc>
                <a:spcPct val="100000"/>
              </a:lnSpc>
              <a:spcBef>
                <a:spcPts val="0"/>
              </a:spcBef>
              <a:spcAft>
                <a:spcPts val="0"/>
              </a:spcAft>
              <a:buClr>
                <a:schemeClr val="dk1"/>
              </a:buClr>
              <a:buSzPts val="5000"/>
              <a:buNone/>
            </a:pPr>
            <a:endParaRPr lang="en-US" sz="5000" dirty="0"/>
          </a:p>
        </p:txBody>
      </p:sp>
      <p:pic>
        <p:nvPicPr>
          <p:cNvPr id="2" name="Picture 1">
            <a:extLst>
              <a:ext uri="{FF2B5EF4-FFF2-40B4-BE49-F238E27FC236}">
                <a16:creationId xmlns:a16="http://schemas.microsoft.com/office/drawing/2014/main" id="{C4754813-E334-9C46-4D99-3B8C632E57AF}"/>
              </a:ext>
            </a:extLst>
          </p:cNvPr>
          <p:cNvPicPr>
            <a:picLocks noChangeAspect="1"/>
          </p:cNvPicPr>
          <p:nvPr/>
        </p:nvPicPr>
        <p:blipFill>
          <a:blip r:embed="rId3"/>
          <a:stretch>
            <a:fillRect/>
          </a:stretch>
        </p:blipFill>
        <p:spPr>
          <a:xfrm>
            <a:off x="1" y="0"/>
            <a:ext cx="7047430" cy="1981200"/>
          </a:xfrm>
          <a:prstGeom prst="rect">
            <a:avLst/>
          </a:prstGeom>
        </p:spPr>
      </p:pic>
    </p:spTree>
  </p:cSld>
  <p:clrMapOvr>
    <a:masterClrMapping/>
  </p:clrMapOvr>
</p:sld>
</file>

<file path=ppt/theme/theme1.xml><?xml version="1.0" encoding="utf-8"?>
<a:theme xmlns:a="http://schemas.openxmlformats.org/drawingml/2006/main" name="NIHR">
  <a:themeElements>
    <a:clrScheme name="NIHR 1">
      <a:dk1>
        <a:srgbClr val="1C285E"/>
      </a:dk1>
      <a:lt1>
        <a:srgbClr val="FFFFFF"/>
      </a:lt1>
      <a:dk2>
        <a:srgbClr val="FFD1E0"/>
      </a:dk2>
      <a:lt2>
        <a:srgbClr val="C3C5FF"/>
      </a:lt2>
      <a:accent1>
        <a:srgbClr val="FC5D5D"/>
      </a:accent1>
      <a:accent2>
        <a:srgbClr val="FAF3EB"/>
      </a:accent2>
      <a:accent3>
        <a:srgbClr val="C7E9FF"/>
      </a:accent3>
      <a:accent4>
        <a:srgbClr val="C5DCE5"/>
      </a:accent4>
      <a:accent5>
        <a:srgbClr val="804055"/>
      </a:accent5>
      <a:accent6>
        <a:srgbClr val="3C3C3C"/>
      </a:accent6>
      <a:hlink>
        <a:srgbClr val="0A5766"/>
      </a:hlink>
      <a:folHlink>
        <a:srgbClr val="3E43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afedc07-2ff7-4772-883c-b65fafeedc39">
      <Terms xmlns="http://schemas.microsoft.com/office/infopath/2007/PartnerControls"/>
    </lcf76f155ced4ddcb4097134ff3c332f>
    <_ip_UnifiedCompliancePolicyUIAction xmlns="http://schemas.microsoft.com/sharepoint/v3" xsi:nil="true"/>
    <TaxCatchAll xmlns="9e8932a4-846b-4f82-81ad-ad66315c0e4d"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74CA1B846915439C214A7C057C6A68" ma:contentTypeVersion="15" ma:contentTypeDescription="Create a new document." ma:contentTypeScope="" ma:versionID="a5c435c38cd9e6da22957a80749da602">
  <xsd:schema xmlns:xsd="http://www.w3.org/2001/XMLSchema" xmlns:xs="http://www.w3.org/2001/XMLSchema" xmlns:p="http://schemas.microsoft.com/office/2006/metadata/properties" xmlns:ns1="http://schemas.microsoft.com/sharepoint/v3" xmlns:ns2="6afedc07-2ff7-4772-883c-b65fafeedc39" xmlns:ns3="9e8932a4-846b-4f82-81ad-ad66315c0e4d" targetNamespace="http://schemas.microsoft.com/office/2006/metadata/properties" ma:root="true" ma:fieldsID="e804436e38ac1c13e4ddfbcb56e84900" ns1:_="" ns2:_="" ns3:_="">
    <xsd:import namespace="http://schemas.microsoft.com/sharepoint/v3"/>
    <xsd:import namespace="6afedc07-2ff7-4772-883c-b65fafeedc39"/>
    <xsd:import namespace="9e8932a4-846b-4f82-81ad-ad66315c0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fedc07-2ff7-4772-883c-b65fafeed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8932a4-846b-4f82-81ad-ad66315c0e4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567d2ed-5bde-4cf0-9d89-d704f0d5ef89}" ma:internalName="TaxCatchAll" ma:showField="CatchAllData" ma:web="9e8932a4-846b-4f82-81ad-ad66315c0e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C80E6D-D398-4CE0-A913-1623FE7B8098}">
  <ds:schemaRefs>
    <ds:schemaRef ds:uri="http://schemas.microsoft.com/sharepoint/v3/contenttype/forms"/>
  </ds:schemaRefs>
</ds:datastoreItem>
</file>

<file path=customXml/itemProps2.xml><?xml version="1.0" encoding="utf-8"?>
<ds:datastoreItem xmlns:ds="http://schemas.openxmlformats.org/officeDocument/2006/customXml" ds:itemID="{5E890B19-DF89-4BA7-87F0-4B0DA5964512}">
  <ds:schemaRefs>
    <ds:schemaRef ds:uri="http://schemas.microsoft.com/office/2006/metadata/properties"/>
    <ds:schemaRef ds:uri="http://schemas.microsoft.com/office/infopath/2007/PartnerControls"/>
    <ds:schemaRef ds:uri="6afedc07-2ff7-4772-883c-b65fafeedc39"/>
    <ds:schemaRef ds:uri="http://schemas.microsoft.com/sharepoint/v3"/>
    <ds:schemaRef ds:uri="9e8932a4-846b-4f82-81ad-ad66315c0e4d"/>
  </ds:schemaRefs>
</ds:datastoreItem>
</file>

<file path=customXml/itemProps3.xml><?xml version="1.0" encoding="utf-8"?>
<ds:datastoreItem xmlns:ds="http://schemas.openxmlformats.org/officeDocument/2006/customXml" ds:itemID="{8CD9EED5-B7C8-471F-977F-F4851129EB4A}"/>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0</TotalTime>
  <Words>771</Words>
  <Application>Microsoft Office PowerPoint</Application>
  <PresentationFormat>Custom</PresentationFormat>
  <Paragraphs>96</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NIHR</vt:lpstr>
      <vt:lpstr>Building Research Capacity:  ARC KSS Research week 2026 </vt:lpstr>
      <vt:lpstr>NIHR Applied Research Collaborations (ARCS) </vt:lpstr>
      <vt:lpstr>NIHR Applied Research Collaboration Kent, Surrey and Sussex (ARC KSS)  </vt:lpstr>
      <vt:lpstr>PowerPoint Presentation</vt:lpstr>
      <vt:lpstr>Meet the ARC KSS Academy Team</vt:lpstr>
      <vt:lpstr>Research week 14th - 17th  Sept 2026 </vt:lpstr>
      <vt:lpstr>Monday 14 Sept 2026 </vt:lpstr>
      <vt:lpstr>Tuesday 15 Sept 2026 </vt:lpstr>
      <vt:lpstr>Wednesday 16 Sept 2026</vt:lpstr>
      <vt:lpstr>Thursday 17th September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EDWARDS, Charlotte (SPFT)</dc:creator>
  <cp:lastModifiedBy>Beth Flowers</cp:lastModifiedBy>
  <cp:revision>34</cp:revision>
  <dcterms:modified xsi:type="dcterms:W3CDTF">2026-09-30T08:52:24Z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0x0101003674CA1B846915439C214A7C057C6A68</vt:lpwstr>
  </property>
</Properties>
</file>