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8" r:id="rId4"/>
  </p:sldMasterIdLst>
  <p:notesMasterIdLst>
    <p:notesMasterId r:id="rId37"/>
  </p:notesMasterIdLst>
  <p:sldIdLst>
    <p:sldId id="257" r:id="rId5"/>
    <p:sldId id="2147472543" r:id="rId6"/>
    <p:sldId id="2147472544" r:id="rId7"/>
    <p:sldId id="2147472545" r:id="rId8"/>
    <p:sldId id="2147472696" r:id="rId9"/>
    <p:sldId id="2147472697" r:id="rId10"/>
    <p:sldId id="2147472716" r:id="rId11"/>
    <p:sldId id="2147472717" r:id="rId12"/>
    <p:sldId id="2147472700" r:id="rId13"/>
    <p:sldId id="2147472719" r:id="rId14"/>
    <p:sldId id="2147472702" r:id="rId15"/>
    <p:sldId id="260" r:id="rId16"/>
    <p:sldId id="265" r:id="rId17"/>
    <p:sldId id="2147472542" r:id="rId18"/>
    <p:sldId id="2147472541" r:id="rId19"/>
    <p:sldId id="262" r:id="rId20"/>
    <p:sldId id="273" r:id="rId21"/>
    <p:sldId id="272" r:id="rId22"/>
    <p:sldId id="2147472539" r:id="rId23"/>
    <p:sldId id="2147472703" r:id="rId24"/>
    <p:sldId id="2147472715" r:id="rId25"/>
    <p:sldId id="2147472714" r:id="rId26"/>
    <p:sldId id="2147472720" r:id="rId27"/>
    <p:sldId id="2147472704" r:id="rId28"/>
    <p:sldId id="2147472709" r:id="rId29"/>
    <p:sldId id="2147472721" r:id="rId30"/>
    <p:sldId id="2147472722" r:id="rId31"/>
    <p:sldId id="2147472723" r:id="rId32"/>
    <p:sldId id="2147472724" r:id="rId33"/>
    <p:sldId id="2147472725" r:id="rId34"/>
    <p:sldId id="2147472698" r:id="rId35"/>
    <p:sldId id="2147472699" r:id="rId36"/>
  </p:sldIdLst>
  <p:sldSz cx="24387175" cy="13716000"/>
  <p:notesSz cx="7086600" cy="8526463"/>
  <p:embeddedFontLst>
    <p:embeddedFont>
      <p:font typeface="Inclusive Sans" pitchFamily="2"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7681">
          <p15:clr>
            <a:srgbClr val="A4A3A4"/>
          </p15:clr>
        </p15:guide>
        <p15:guide id="2" orient="horz" pos="684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E4EB3D9-FF82-4DD4-A719-A40B07C2FEA0}">
  <a:tblStyle styleId="{6E4EB3D9-FF82-4DD4-A719-A40B07C2FEA0}"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EE9E9"/>
          </a:solidFill>
        </a:fill>
      </a:tcStyle>
    </a:wholeTbl>
    <a:band1H>
      <a:tcTxStyle/>
      <a:tcStyle>
        <a:tcBdr/>
        <a:fill>
          <a:solidFill>
            <a:srgbClr val="FED1D1"/>
          </a:solidFill>
        </a:fill>
      </a:tcStyle>
    </a:band1H>
    <a:band2H>
      <a:tcTxStyle/>
      <a:tcStyle>
        <a:tcBdr/>
      </a:tcStyle>
    </a:band2H>
    <a:band1V>
      <a:tcTxStyle/>
      <a:tcStyle>
        <a:tcBdr/>
        <a:fill>
          <a:solidFill>
            <a:srgbClr val="FED1D1"/>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4" d="100"/>
          <a:sy n="34" d="100"/>
        </p:scale>
        <p:origin x="620" y="64"/>
      </p:cViewPr>
      <p:guideLst>
        <p:guide pos="7681"/>
        <p:guide orient="horz" pos="6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2.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1.fntdata"/><Relationship Id="rId20" Type="http://schemas.openxmlformats.org/officeDocument/2006/relationships/slide" Target="slides/slide16.xml"/><Relationship Id="rId41"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70860" cy="42780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Inclusive Sans"/>
                <a:ea typeface="Inclusive Sans"/>
                <a:cs typeface="Inclusive Sans"/>
                <a:sym typeface="Inclusive Sans"/>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4014100" y="0"/>
            <a:ext cx="3070860" cy="427804"/>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Inclusive Sans"/>
                <a:ea typeface="Inclusive Sans"/>
                <a:cs typeface="Inclusive Sans"/>
                <a:sym typeface="Inclusive Sans"/>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984250" y="1065213"/>
            <a:ext cx="5118100" cy="28781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8660" y="4103360"/>
            <a:ext cx="5669280" cy="3357295"/>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Inclusive Sans"/>
                <a:ea typeface="Inclusive Sans"/>
                <a:cs typeface="Inclusive Sans"/>
                <a:sym typeface="Inclusive Sans"/>
              </a:defRPr>
            </a:lvl1pPr>
            <a:lvl2pPr marL="914400" lvl="1" indent="-228600">
              <a:spcBef>
                <a:spcPts val="0"/>
              </a:spcBef>
              <a:spcAft>
                <a:spcPts val="0"/>
              </a:spcAft>
              <a:buSzPts val="1400"/>
              <a:buNone/>
              <a:defRPr sz="1800"/>
            </a:lvl2pPr>
            <a:lvl3pPr marL="1371600" lvl="2" indent="-228600">
              <a:spcBef>
                <a:spcPts val="0"/>
              </a:spcBef>
              <a:spcAft>
                <a:spcPts val="0"/>
              </a:spcAft>
              <a:buSzPts val="1400"/>
              <a:buNone/>
              <a:defRPr sz="1800"/>
            </a:lvl3pPr>
            <a:lvl4pPr marL="1828800" lvl="3" indent="-228600">
              <a:spcBef>
                <a:spcPts val="0"/>
              </a:spcBef>
              <a:spcAft>
                <a:spcPts val="0"/>
              </a:spcAft>
              <a:buSzPts val="1400"/>
              <a:buNone/>
              <a:defRPr sz="1800"/>
            </a:lvl4pPr>
            <a:lvl5pPr marL="2286000" lvl="4" indent="-228600">
              <a:spcBef>
                <a:spcPts val="0"/>
              </a:spcBef>
              <a:spcAft>
                <a:spcPts val="0"/>
              </a:spcAft>
              <a:buSzPts val="1400"/>
              <a:buNone/>
              <a:defRPr sz="1800"/>
            </a:lvl5pPr>
            <a:lvl6pPr marL="2743200" lvl="5" indent="-228600">
              <a:spcBef>
                <a:spcPts val="0"/>
              </a:spcBef>
              <a:spcAft>
                <a:spcPts val="0"/>
              </a:spcAft>
              <a:buSzPts val="1400"/>
              <a:buNone/>
              <a:defRPr sz="1800"/>
            </a:lvl6pPr>
            <a:lvl7pPr marL="3200400" lvl="6" indent="-228600">
              <a:spcBef>
                <a:spcPts val="0"/>
              </a:spcBef>
              <a:spcAft>
                <a:spcPts val="0"/>
              </a:spcAft>
              <a:buSzPts val="1400"/>
              <a:buNone/>
              <a:defRPr sz="1800"/>
            </a:lvl7pPr>
            <a:lvl8pPr marL="3657600" lvl="7" indent="-228600">
              <a:spcBef>
                <a:spcPts val="0"/>
              </a:spcBef>
              <a:spcAft>
                <a:spcPts val="0"/>
              </a:spcAft>
              <a:buSzPts val="1400"/>
              <a:buNone/>
              <a:defRPr sz="1800"/>
            </a:lvl8pPr>
            <a:lvl9pPr marL="4114800" lvl="8" indent="-228600">
              <a:spcBef>
                <a:spcPts val="0"/>
              </a:spcBef>
              <a:spcAft>
                <a:spcPts val="0"/>
              </a:spcAft>
              <a:buSzPts val="1400"/>
              <a:buNone/>
              <a:defRPr sz="1800"/>
            </a:lvl9pPr>
          </a:lstStyle>
          <a:p>
            <a:endParaRPr/>
          </a:p>
        </p:txBody>
      </p:sp>
      <p:sp>
        <p:nvSpPr>
          <p:cNvPr id="7" name="Google Shape;7;n"/>
          <p:cNvSpPr txBox="1">
            <a:spLocks noGrp="1"/>
          </p:cNvSpPr>
          <p:nvPr>
            <p:ph type="ftr" idx="11"/>
          </p:nvPr>
        </p:nvSpPr>
        <p:spPr>
          <a:xfrm>
            <a:off x="0" y="8098660"/>
            <a:ext cx="3070860" cy="427803"/>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Inclusive Sans"/>
                <a:ea typeface="Inclusive Sans"/>
                <a:cs typeface="Inclusive Sans"/>
                <a:sym typeface="Inclusive Sans"/>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4014100" y="8098660"/>
            <a:ext cx="3070860" cy="427803"/>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Inclusive Sans"/>
                <a:ea typeface="Inclusive Sans"/>
                <a:cs typeface="Inclusive Sans"/>
                <a:sym typeface="Inclusive Sans"/>
              </a:rPr>
              <a:t>‹#›</a:t>
            </a:fld>
            <a:endParaRPr sz="1200" b="0" i="0" u="none" strike="noStrike" cap="none">
              <a:solidFill>
                <a:schemeClr val="dk1"/>
              </a:solidFill>
              <a:latin typeface="Inclusive Sans"/>
              <a:ea typeface="Inclusive Sans"/>
              <a:cs typeface="Inclusive Sans"/>
              <a:sym typeface="Inclusive San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3ce18c8ee65_1_0:notes"/>
          <p:cNvSpPr>
            <a:spLocks noGrp="1" noRot="1" noChangeAspect="1"/>
          </p:cNvSpPr>
          <p:nvPr>
            <p:ph type="sldImg" idx="2"/>
          </p:nvPr>
        </p:nvSpPr>
        <p:spPr>
          <a:xfrm>
            <a:off x="984250" y="1065213"/>
            <a:ext cx="5118100" cy="28781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3ce18c8ee65_1_0:notes"/>
          <p:cNvSpPr txBox="1">
            <a:spLocks noGrp="1"/>
          </p:cNvSpPr>
          <p:nvPr>
            <p:ph type="body" idx="1"/>
          </p:nvPr>
        </p:nvSpPr>
        <p:spPr>
          <a:xfrm>
            <a:off x="708660" y="4103360"/>
            <a:ext cx="5669280" cy="335743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 name="Google Shape;159;g3ce18c8ee65_1_0:notes"/>
          <p:cNvSpPr txBox="1">
            <a:spLocks noGrp="1"/>
          </p:cNvSpPr>
          <p:nvPr>
            <p:ph type="sldNum" idx="12"/>
          </p:nvPr>
        </p:nvSpPr>
        <p:spPr>
          <a:xfrm>
            <a:off x="4014100" y="8098660"/>
            <a:ext cx="3070860" cy="427722"/>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4250" y="1065213"/>
            <a:ext cx="5118100" cy="2878137"/>
          </a:xfrm>
        </p:spPr>
      </p:sp>
      <p:sp>
        <p:nvSpPr>
          <p:cNvPr id="3" name="Notes Placeholder 2"/>
          <p:cNvSpPr>
            <a:spLocks noGrp="1"/>
          </p:cNvSpPr>
          <p:nvPr>
            <p:ph type="body" idx="1"/>
          </p:nvPr>
        </p:nvSpPr>
        <p:spPr/>
        <p:txBody>
          <a:bodyPr/>
          <a:lstStyle/>
          <a:p>
            <a:r>
              <a:rPr lang="en-US"/>
              <a:t>Other terms that come to mind are Public Involvement &amp; Engagement, Co- production. Spectrum of  involvement which Tara will talk about . </a:t>
            </a:r>
          </a:p>
          <a:p>
            <a:r>
              <a:rPr lang="en-US"/>
              <a:t>Research WITH people , not ON people,</a:t>
            </a:r>
            <a:endParaRPr lang="en-GB"/>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Inclusive Sans"/>
                <a:ea typeface="Inclusive Sans"/>
                <a:cs typeface="Inclusive Sans"/>
                <a:sym typeface="Inclusive Sans"/>
              </a:rPr>
              <a:t>4</a:t>
            </a:fld>
            <a:endParaRPr lang="en-US" sz="1200" b="0" i="0" u="none" strike="noStrike" cap="none">
              <a:solidFill>
                <a:schemeClr val="dk1"/>
              </a:solidFill>
              <a:latin typeface="Inclusive Sans"/>
              <a:ea typeface="Inclusive Sans"/>
              <a:cs typeface="Inclusive Sans"/>
              <a:sym typeface="Inclusive Sans"/>
            </a:endParaRPr>
          </a:p>
        </p:txBody>
      </p:sp>
    </p:spTree>
    <p:extLst>
      <p:ext uri="{BB962C8B-B14F-4D97-AF65-F5344CB8AC3E}">
        <p14:creationId xmlns:p14="http://schemas.microsoft.com/office/powerpoint/2010/main" val="945713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4250" y="1065213"/>
            <a:ext cx="5118100" cy="2878137"/>
          </a:xfrm>
        </p:spPr>
      </p:sp>
      <p:sp>
        <p:nvSpPr>
          <p:cNvPr id="3" name="Notes Placeholder 2"/>
          <p:cNvSpPr>
            <a:spLocks noGrp="1"/>
          </p:cNvSpPr>
          <p:nvPr>
            <p:ph type="body" idx="1"/>
          </p:nvPr>
        </p:nvSpPr>
        <p:spPr/>
        <p:txBody>
          <a:bodyPr/>
          <a:lstStyle/>
          <a:p>
            <a:r>
              <a:rPr lang="en-US"/>
              <a:t>Briefly touch on the philosophy underpinning these methods. </a:t>
            </a:r>
            <a:endParaRPr lang="en-GB"/>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Inclusive Sans"/>
                <a:ea typeface="Inclusive Sans"/>
                <a:cs typeface="Inclusive Sans"/>
                <a:sym typeface="Inclusive Sans"/>
              </a:rPr>
              <a:t>6</a:t>
            </a:fld>
            <a:endParaRPr lang="en-US" sz="1200" b="0" i="0" u="none" strike="noStrike" cap="none">
              <a:solidFill>
                <a:schemeClr val="dk1"/>
              </a:solidFill>
              <a:latin typeface="Inclusive Sans"/>
              <a:ea typeface="Inclusive Sans"/>
              <a:cs typeface="Inclusive Sans"/>
              <a:sym typeface="Inclusive Sans"/>
            </a:endParaRPr>
          </a:p>
        </p:txBody>
      </p:sp>
    </p:spTree>
    <p:extLst>
      <p:ext uri="{BB962C8B-B14F-4D97-AF65-F5344CB8AC3E}">
        <p14:creationId xmlns:p14="http://schemas.microsoft.com/office/powerpoint/2010/main" val="26880610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0E0C0-517A-C60F-4E65-4E7B3FB603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C9A90F-FB79-1FD9-D154-474F30BF684F}"/>
              </a:ext>
            </a:extLst>
          </p:cNvPr>
          <p:cNvSpPr>
            <a:spLocks noGrp="1" noRot="1" noChangeAspect="1"/>
          </p:cNvSpPr>
          <p:nvPr>
            <p:ph type="sldImg"/>
          </p:nvPr>
        </p:nvSpPr>
        <p:spPr>
          <a:xfrm>
            <a:off x="984250" y="1065213"/>
            <a:ext cx="5118100" cy="2878137"/>
          </a:xfrm>
        </p:spPr>
      </p:sp>
      <p:sp>
        <p:nvSpPr>
          <p:cNvPr id="3" name="Notes Placeholder 2">
            <a:extLst>
              <a:ext uri="{FF2B5EF4-FFF2-40B4-BE49-F238E27FC236}">
                <a16:creationId xmlns:a16="http://schemas.microsoft.com/office/drawing/2014/main" id="{B802895C-4088-E86E-4B77-A2A514BA867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98B6138-A3A2-E14D-9186-879894B4A7B3}"/>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Inclusive Sans"/>
                <a:ea typeface="Inclusive Sans"/>
                <a:cs typeface="Inclusive Sans"/>
                <a:sym typeface="Inclusive Sans"/>
              </a:rPr>
              <a:t>7</a:t>
            </a:fld>
            <a:endParaRPr lang="en-US" sz="1200" b="0" i="0" u="none" strike="noStrike" cap="none">
              <a:solidFill>
                <a:schemeClr val="dk1"/>
              </a:solidFill>
              <a:latin typeface="Inclusive Sans"/>
              <a:ea typeface="Inclusive Sans"/>
              <a:cs typeface="Inclusive Sans"/>
              <a:sym typeface="Inclusive Sans"/>
            </a:endParaRPr>
          </a:p>
        </p:txBody>
      </p:sp>
    </p:spTree>
    <p:extLst>
      <p:ext uri="{BB962C8B-B14F-4D97-AF65-F5344CB8AC3E}">
        <p14:creationId xmlns:p14="http://schemas.microsoft.com/office/powerpoint/2010/main" val="720057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720B3-F731-ACA0-EE08-A185AC3344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BF03A4-2710-13DC-6C3F-168E40F2F19D}"/>
              </a:ext>
            </a:extLst>
          </p:cNvPr>
          <p:cNvSpPr>
            <a:spLocks noGrp="1" noRot="1" noChangeAspect="1"/>
          </p:cNvSpPr>
          <p:nvPr>
            <p:ph type="sldImg"/>
          </p:nvPr>
        </p:nvSpPr>
        <p:spPr>
          <a:xfrm>
            <a:off x="984250" y="1065213"/>
            <a:ext cx="5118100" cy="2878137"/>
          </a:xfrm>
        </p:spPr>
      </p:sp>
      <p:sp>
        <p:nvSpPr>
          <p:cNvPr id="3" name="Notes Placeholder 2">
            <a:extLst>
              <a:ext uri="{FF2B5EF4-FFF2-40B4-BE49-F238E27FC236}">
                <a16:creationId xmlns:a16="http://schemas.microsoft.com/office/drawing/2014/main" id="{8686150B-AC0F-3170-5C52-3F5651D6DF4B}"/>
              </a:ext>
            </a:extLst>
          </p:cNvPr>
          <p:cNvSpPr>
            <a:spLocks noGrp="1"/>
          </p:cNvSpPr>
          <p:nvPr>
            <p:ph type="body" idx="1"/>
          </p:nvPr>
        </p:nvSpPr>
        <p:spPr/>
        <p:txBody>
          <a:bodyPr/>
          <a:lstStyle/>
          <a:p>
            <a:r>
              <a:rPr lang="en-US"/>
              <a:t>Important to </a:t>
            </a:r>
            <a:r>
              <a:rPr lang="en-US" err="1"/>
              <a:t>recognise</a:t>
            </a:r>
            <a:r>
              <a:rPr lang="en-US"/>
              <a:t> this so that any issues can be addressed. </a:t>
            </a:r>
            <a:endParaRPr lang="en-GB"/>
          </a:p>
        </p:txBody>
      </p:sp>
      <p:sp>
        <p:nvSpPr>
          <p:cNvPr id="4" name="Slide Number Placeholder 3">
            <a:extLst>
              <a:ext uri="{FF2B5EF4-FFF2-40B4-BE49-F238E27FC236}">
                <a16:creationId xmlns:a16="http://schemas.microsoft.com/office/drawing/2014/main" id="{33AC9A16-76EC-1053-8755-A11BD6F65331}"/>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Inclusive Sans"/>
                <a:ea typeface="Inclusive Sans"/>
                <a:cs typeface="Inclusive Sans"/>
                <a:sym typeface="Inclusive Sans"/>
              </a:rPr>
              <a:t>8</a:t>
            </a:fld>
            <a:endParaRPr lang="en-US" sz="1200" b="0" i="0" u="none" strike="noStrike" cap="none">
              <a:solidFill>
                <a:schemeClr val="dk1"/>
              </a:solidFill>
              <a:latin typeface="Inclusive Sans"/>
              <a:ea typeface="Inclusive Sans"/>
              <a:cs typeface="Inclusive Sans"/>
              <a:sym typeface="Inclusive Sans"/>
            </a:endParaRPr>
          </a:p>
        </p:txBody>
      </p:sp>
    </p:spTree>
    <p:extLst>
      <p:ext uri="{BB962C8B-B14F-4D97-AF65-F5344CB8AC3E}">
        <p14:creationId xmlns:p14="http://schemas.microsoft.com/office/powerpoint/2010/main" val="1755686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4250" y="1065213"/>
            <a:ext cx="5118100" cy="2878137"/>
          </a:xfrm>
        </p:spPr>
      </p:sp>
      <p:sp>
        <p:nvSpPr>
          <p:cNvPr id="3" name="Notes Placeholder 2"/>
          <p:cNvSpPr>
            <a:spLocks noGrp="1"/>
          </p:cNvSpPr>
          <p:nvPr>
            <p:ph type="body" idx="1"/>
          </p:nvPr>
        </p:nvSpPr>
        <p:spPr/>
        <p:txBody>
          <a:bodyPr/>
          <a:lstStyle/>
          <a:p>
            <a:r>
              <a:rPr lang="en-US"/>
              <a:t>We are speaking today about research inclusion, so this seemed an appropriate topic. </a:t>
            </a:r>
          </a:p>
          <a:p>
            <a:r>
              <a:rPr lang="en-US"/>
              <a:t>Caveat- some of these groups can be over-represented in certain studies but underrepresented in studies that shape broader social/health policies. </a:t>
            </a:r>
            <a:r>
              <a:rPr lang="en-US" err="1"/>
              <a:t>Normalised</a:t>
            </a:r>
            <a:r>
              <a:rPr lang="en-US"/>
              <a:t> absence/pathological presence. </a:t>
            </a:r>
            <a:endParaRPr lang="en-GB"/>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Inclusive Sans"/>
                <a:ea typeface="Inclusive Sans"/>
                <a:cs typeface="Inclusive Sans"/>
                <a:sym typeface="Inclusive Sans"/>
              </a:rPr>
              <a:t>9</a:t>
            </a:fld>
            <a:endParaRPr lang="en-US" sz="1200" b="0" i="0" u="none" strike="noStrike" cap="none">
              <a:solidFill>
                <a:schemeClr val="dk1"/>
              </a:solidFill>
              <a:latin typeface="Inclusive Sans"/>
              <a:ea typeface="Inclusive Sans"/>
              <a:cs typeface="Inclusive Sans"/>
              <a:sym typeface="Inclusive Sans"/>
            </a:endParaRPr>
          </a:p>
        </p:txBody>
      </p:sp>
    </p:spTree>
    <p:extLst>
      <p:ext uri="{BB962C8B-B14F-4D97-AF65-F5344CB8AC3E}">
        <p14:creationId xmlns:p14="http://schemas.microsoft.com/office/powerpoint/2010/main" val="38912615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DEA73-5313-F6C4-88BF-95DF83B9E2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8D1A13-F32A-21C1-1626-4532514AAF01}"/>
              </a:ext>
            </a:extLst>
          </p:cNvPr>
          <p:cNvSpPr>
            <a:spLocks noGrp="1" noRot="1" noChangeAspect="1"/>
          </p:cNvSpPr>
          <p:nvPr>
            <p:ph type="sldImg"/>
          </p:nvPr>
        </p:nvSpPr>
        <p:spPr>
          <a:xfrm>
            <a:off x="984250" y="1065213"/>
            <a:ext cx="5118100" cy="2878137"/>
          </a:xfrm>
        </p:spPr>
      </p:sp>
      <p:sp>
        <p:nvSpPr>
          <p:cNvPr id="3" name="Notes Placeholder 2">
            <a:extLst>
              <a:ext uri="{FF2B5EF4-FFF2-40B4-BE49-F238E27FC236}">
                <a16:creationId xmlns:a16="http://schemas.microsoft.com/office/drawing/2014/main" id="{64B9F23E-F478-7391-657D-07529C52F73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51CAB3D-491C-C034-3715-4084C290D6BF}"/>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Inclusive Sans"/>
                <a:ea typeface="Inclusive Sans"/>
                <a:cs typeface="Inclusive Sans"/>
                <a:sym typeface="Inclusive Sans"/>
              </a:rPr>
              <a:t>10</a:t>
            </a:fld>
            <a:endParaRPr lang="en-US" sz="1200" b="0" i="0" u="none" strike="noStrike" cap="none">
              <a:solidFill>
                <a:schemeClr val="dk1"/>
              </a:solidFill>
              <a:latin typeface="Inclusive Sans"/>
              <a:ea typeface="Inclusive Sans"/>
              <a:cs typeface="Inclusive Sans"/>
              <a:sym typeface="Inclusive Sans"/>
            </a:endParaRPr>
          </a:p>
        </p:txBody>
      </p:sp>
    </p:spTree>
    <p:extLst>
      <p:ext uri="{BB962C8B-B14F-4D97-AF65-F5344CB8AC3E}">
        <p14:creationId xmlns:p14="http://schemas.microsoft.com/office/powerpoint/2010/main" val="40738964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4250" y="1065213"/>
            <a:ext cx="5118100" cy="2878137"/>
          </a:xfrm>
        </p:spPr>
      </p:sp>
      <p:sp>
        <p:nvSpPr>
          <p:cNvPr id="3" name="Notes Placeholder 2"/>
          <p:cNvSpPr>
            <a:spLocks noGrp="1"/>
          </p:cNvSpPr>
          <p:nvPr>
            <p:ph type="body" idx="1"/>
          </p:nvPr>
        </p:nvSpPr>
        <p:spPr/>
        <p:txBody>
          <a:bodyPr/>
          <a:lstStyle/>
          <a:p>
            <a:r>
              <a:rPr lang="en-US"/>
              <a:t>Benefits are enormous</a:t>
            </a:r>
            <a:endParaRPr lang="en-GB"/>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Inclusive Sans"/>
                <a:ea typeface="Inclusive Sans"/>
                <a:cs typeface="Inclusive Sans"/>
                <a:sym typeface="Inclusive Sans"/>
              </a:rPr>
              <a:t>11</a:t>
            </a:fld>
            <a:endParaRPr lang="en-US" sz="1200" b="0" i="0" u="none" strike="noStrike" cap="none">
              <a:solidFill>
                <a:schemeClr val="dk1"/>
              </a:solidFill>
              <a:latin typeface="Inclusive Sans"/>
              <a:ea typeface="Inclusive Sans"/>
              <a:cs typeface="Inclusive Sans"/>
              <a:sym typeface="Inclusive Sans"/>
            </a:endParaRPr>
          </a:p>
        </p:txBody>
      </p:sp>
    </p:spTree>
    <p:extLst>
      <p:ext uri="{BB962C8B-B14F-4D97-AF65-F5344CB8AC3E}">
        <p14:creationId xmlns:p14="http://schemas.microsoft.com/office/powerpoint/2010/main" val="20943086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3b9f59f3cc0_0_82:notes"/>
          <p:cNvSpPr>
            <a:spLocks noGrp="1" noRot="1" noChangeAspect="1"/>
          </p:cNvSpPr>
          <p:nvPr>
            <p:ph type="sldImg" idx="2"/>
          </p:nvPr>
        </p:nvSpPr>
        <p:spPr>
          <a:xfrm>
            <a:off x="984250" y="1065213"/>
            <a:ext cx="5118100" cy="28781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3b9f59f3cc0_0_82:notes"/>
          <p:cNvSpPr txBox="1">
            <a:spLocks noGrp="1"/>
          </p:cNvSpPr>
          <p:nvPr>
            <p:ph type="body" idx="1"/>
          </p:nvPr>
        </p:nvSpPr>
        <p:spPr>
          <a:xfrm>
            <a:off x="708660" y="4103360"/>
            <a:ext cx="5669280" cy="335743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9" name="Google Shape;189;g3b9f59f3cc0_0_82:notes"/>
          <p:cNvSpPr txBox="1">
            <a:spLocks noGrp="1"/>
          </p:cNvSpPr>
          <p:nvPr>
            <p:ph type="sldNum" idx="12"/>
          </p:nvPr>
        </p:nvSpPr>
        <p:spPr>
          <a:xfrm>
            <a:off x="4014100" y="8098660"/>
            <a:ext cx="3070860" cy="427722"/>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a:t>
            </a:fld>
            <a:endParaRPr/>
          </a:p>
        </p:txBody>
      </p:sp>
    </p:spTree>
    <p:extLst>
      <p:ext uri="{BB962C8B-B14F-4D97-AF65-F5344CB8AC3E}">
        <p14:creationId xmlns:p14="http://schemas.microsoft.com/office/powerpoint/2010/main" val="12215863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3b9f59f3cc0_0_253:notes"/>
          <p:cNvSpPr>
            <a:spLocks noGrp="1" noRot="1" noChangeAspect="1"/>
          </p:cNvSpPr>
          <p:nvPr>
            <p:ph type="sldImg" idx="2"/>
          </p:nvPr>
        </p:nvSpPr>
        <p:spPr>
          <a:xfrm>
            <a:off x="984250" y="1065213"/>
            <a:ext cx="5118100" cy="28781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3b9f59f3cc0_0_253:notes"/>
          <p:cNvSpPr txBox="1">
            <a:spLocks noGrp="1"/>
          </p:cNvSpPr>
          <p:nvPr>
            <p:ph type="body" idx="1"/>
          </p:nvPr>
        </p:nvSpPr>
        <p:spPr>
          <a:xfrm>
            <a:off x="708660" y="4103360"/>
            <a:ext cx="5669280" cy="335743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g3b9f59f3cc0_0_253:notes"/>
          <p:cNvSpPr txBox="1">
            <a:spLocks noGrp="1"/>
          </p:cNvSpPr>
          <p:nvPr>
            <p:ph type="sldNum" idx="12"/>
          </p:nvPr>
        </p:nvSpPr>
        <p:spPr>
          <a:xfrm>
            <a:off x="4014100" y="8098660"/>
            <a:ext cx="3070860" cy="427722"/>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13</a:t>
            </a:fld>
            <a:endParaRPr/>
          </a:p>
        </p:txBody>
      </p:sp>
    </p:spTree>
    <p:extLst>
      <p:ext uri="{BB962C8B-B14F-4D97-AF65-F5344CB8AC3E}">
        <p14:creationId xmlns:p14="http://schemas.microsoft.com/office/powerpoint/2010/main" val="20732615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4250" y="1065213"/>
            <a:ext cx="5118100" cy="2878137"/>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Inclusive Sans"/>
                <a:ea typeface="Inclusive Sans"/>
                <a:cs typeface="Inclusive Sans"/>
                <a:sym typeface="Inclusive Sans"/>
              </a:rPr>
              <a:t>15</a:t>
            </a:fld>
            <a:endParaRPr lang="en-US" sz="1200" b="0" i="0" u="none" strike="noStrike" cap="none">
              <a:solidFill>
                <a:schemeClr val="dk1"/>
              </a:solidFill>
              <a:latin typeface="Inclusive Sans"/>
              <a:ea typeface="Inclusive Sans"/>
              <a:cs typeface="Inclusive Sans"/>
              <a:sym typeface="Inclusive Sans"/>
            </a:endParaRPr>
          </a:p>
        </p:txBody>
      </p:sp>
    </p:spTree>
    <p:extLst>
      <p:ext uri="{BB962C8B-B14F-4D97-AF65-F5344CB8AC3E}">
        <p14:creationId xmlns:p14="http://schemas.microsoft.com/office/powerpoint/2010/main" val="38283507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b9f59f3cc0_0_140:notes"/>
          <p:cNvSpPr>
            <a:spLocks noGrp="1" noRot="1" noChangeAspect="1"/>
          </p:cNvSpPr>
          <p:nvPr>
            <p:ph type="sldImg" idx="2"/>
          </p:nvPr>
        </p:nvSpPr>
        <p:spPr>
          <a:xfrm>
            <a:off x="984250" y="1065213"/>
            <a:ext cx="5118100" cy="287813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3b9f59f3cc0_0_140:notes"/>
          <p:cNvSpPr txBox="1">
            <a:spLocks noGrp="1"/>
          </p:cNvSpPr>
          <p:nvPr>
            <p:ph type="body" idx="1"/>
          </p:nvPr>
        </p:nvSpPr>
        <p:spPr>
          <a:xfrm>
            <a:off x="708660" y="4103360"/>
            <a:ext cx="5669280" cy="335743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g3b9f59f3cc0_0_140:notes"/>
          <p:cNvSpPr txBox="1">
            <a:spLocks noGrp="1"/>
          </p:cNvSpPr>
          <p:nvPr>
            <p:ph type="sldNum" idx="12"/>
          </p:nvPr>
        </p:nvSpPr>
        <p:spPr>
          <a:xfrm>
            <a:off x="4014100" y="8098660"/>
            <a:ext cx="3070860" cy="427722"/>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16</a:t>
            </a:fld>
            <a:endParaRPr/>
          </a:p>
        </p:txBody>
      </p:sp>
    </p:spTree>
    <p:extLst>
      <p:ext uri="{BB962C8B-B14F-4D97-AF65-F5344CB8AC3E}">
        <p14:creationId xmlns:p14="http://schemas.microsoft.com/office/powerpoint/2010/main" val="819506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4250" y="1065213"/>
            <a:ext cx="5118100" cy="2878137"/>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Inclusive Sans"/>
                <a:ea typeface="Inclusive Sans"/>
                <a:cs typeface="Inclusive Sans"/>
                <a:sym typeface="Inclusive Sans"/>
              </a:rPr>
              <a:t>21</a:t>
            </a:fld>
            <a:endParaRPr lang="en-US" sz="1200" b="0" i="0" u="none" strike="noStrike" cap="none">
              <a:solidFill>
                <a:schemeClr val="dk1"/>
              </a:solidFill>
              <a:latin typeface="Inclusive Sans"/>
              <a:ea typeface="Inclusive Sans"/>
              <a:cs typeface="Inclusive Sans"/>
              <a:sym typeface="Inclusive Sans"/>
            </a:endParaRPr>
          </a:p>
        </p:txBody>
      </p:sp>
    </p:spTree>
    <p:extLst>
      <p:ext uri="{BB962C8B-B14F-4D97-AF65-F5344CB8AC3E}">
        <p14:creationId xmlns:p14="http://schemas.microsoft.com/office/powerpoint/2010/main" val="26620286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4250" y="1065213"/>
            <a:ext cx="5118100" cy="2878137"/>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Inclusive Sans"/>
                <a:ea typeface="Inclusive Sans"/>
                <a:cs typeface="Inclusive Sans"/>
                <a:sym typeface="Inclusive Sans"/>
              </a:rPr>
              <a:t>22</a:t>
            </a:fld>
            <a:endParaRPr lang="en-US" sz="1200" b="0" i="0" u="none" strike="noStrike" cap="none">
              <a:solidFill>
                <a:schemeClr val="dk1"/>
              </a:solidFill>
              <a:latin typeface="Inclusive Sans"/>
              <a:ea typeface="Inclusive Sans"/>
              <a:cs typeface="Inclusive Sans"/>
              <a:sym typeface="Inclusive Sans"/>
            </a:endParaRPr>
          </a:p>
        </p:txBody>
      </p:sp>
    </p:spTree>
    <p:extLst>
      <p:ext uri="{BB962C8B-B14F-4D97-AF65-F5344CB8AC3E}">
        <p14:creationId xmlns:p14="http://schemas.microsoft.com/office/powerpoint/2010/main" val="14191847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84250" y="1065213"/>
            <a:ext cx="5118100" cy="2878137"/>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Inclusive Sans"/>
                <a:ea typeface="Inclusive Sans"/>
                <a:cs typeface="Inclusive Sans"/>
                <a:sym typeface="Inclusive Sans"/>
              </a:rPr>
              <a:t>32</a:t>
            </a:fld>
            <a:endParaRPr lang="en-US" sz="1200" b="0" i="0" u="none" strike="noStrike" cap="none">
              <a:solidFill>
                <a:schemeClr val="dk1"/>
              </a:solidFill>
              <a:latin typeface="Inclusive Sans"/>
              <a:ea typeface="Inclusive Sans"/>
              <a:cs typeface="Inclusive Sans"/>
              <a:sym typeface="Inclusive Sans"/>
            </a:endParaRPr>
          </a:p>
        </p:txBody>
      </p:sp>
    </p:spTree>
    <p:extLst>
      <p:ext uri="{BB962C8B-B14F-4D97-AF65-F5344CB8AC3E}">
        <p14:creationId xmlns:p14="http://schemas.microsoft.com/office/powerpoint/2010/main" val="30240860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slide 1 1">
  <p:cSld name="Cover slide 1 1">
    <p:spTree>
      <p:nvGrpSpPr>
        <p:cNvPr id="1" name="Shape 23"/>
        <p:cNvGrpSpPr/>
        <p:nvPr/>
      </p:nvGrpSpPr>
      <p:grpSpPr>
        <a:xfrm>
          <a:off x="0" y="0"/>
          <a:ext cx="0" cy="0"/>
          <a:chOff x="0" y="0"/>
          <a:chExt cx="0" cy="0"/>
        </a:xfrm>
      </p:grpSpPr>
      <p:sp>
        <p:nvSpPr>
          <p:cNvPr id="24" name="Google Shape;24;p3"/>
          <p:cNvSpPr txBox="1">
            <a:spLocks noGrp="1"/>
          </p:cNvSpPr>
          <p:nvPr>
            <p:ph type="ctrTitle"/>
          </p:nvPr>
        </p:nvSpPr>
        <p:spPr>
          <a:xfrm>
            <a:off x="1015300" y="5067260"/>
            <a:ext cx="12142200" cy="2477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9001"/>
              <a:buFont typeface="Inclusive Sans"/>
              <a:buNone/>
              <a:defRPr sz="9000" b="1" i="0">
                <a:latin typeface="Inclusive Sans"/>
                <a:ea typeface="Inclusive Sans"/>
                <a:cs typeface="Inclusive Sans"/>
                <a:sym typeface="Inclusive Sans"/>
              </a:defRPr>
            </a:lvl1pPr>
            <a:lvl2pPr lvl="1">
              <a:spcBef>
                <a:spcPts val="0"/>
              </a:spcBef>
              <a:spcAft>
                <a:spcPts val="0"/>
              </a:spcAft>
              <a:buSzPts val="2800"/>
              <a:buNone/>
              <a:defRPr sz="3600"/>
            </a:lvl2pPr>
            <a:lvl3pPr lvl="2">
              <a:spcBef>
                <a:spcPts val="0"/>
              </a:spcBef>
              <a:spcAft>
                <a:spcPts val="0"/>
              </a:spcAft>
              <a:buSzPts val="2800"/>
              <a:buNone/>
              <a:defRPr sz="3600"/>
            </a:lvl3pPr>
            <a:lvl4pPr lvl="3">
              <a:spcBef>
                <a:spcPts val="0"/>
              </a:spcBef>
              <a:spcAft>
                <a:spcPts val="0"/>
              </a:spcAft>
              <a:buSzPts val="2800"/>
              <a:buNone/>
              <a:defRPr sz="3600"/>
            </a:lvl4pPr>
            <a:lvl5pPr lvl="4">
              <a:spcBef>
                <a:spcPts val="0"/>
              </a:spcBef>
              <a:spcAft>
                <a:spcPts val="0"/>
              </a:spcAft>
              <a:buSzPts val="2800"/>
              <a:buNone/>
              <a:defRPr sz="3600"/>
            </a:lvl5pPr>
            <a:lvl6pPr lvl="5">
              <a:spcBef>
                <a:spcPts val="0"/>
              </a:spcBef>
              <a:spcAft>
                <a:spcPts val="0"/>
              </a:spcAft>
              <a:buSzPts val="2800"/>
              <a:buNone/>
              <a:defRPr sz="3600"/>
            </a:lvl6pPr>
            <a:lvl7pPr lvl="6">
              <a:spcBef>
                <a:spcPts val="0"/>
              </a:spcBef>
              <a:spcAft>
                <a:spcPts val="0"/>
              </a:spcAft>
              <a:buSzPts val="2800"/>
              <a:buNone/>
              <a:defRPr sz="3600"/>
            </a:lvl7pPr>
            <a:lvl8pPr lvl="7">
              <a:spcBef>
                <a:spcPts val="0"/>
              </a:spcBef>
              <a:spcAft>
                <a:spcPts val="0"/>
              </a:spcAft>
              <a:buSzPts val="2800"/>
              <a:buNone/>
              <a:defRPr sz="3600"/>
            </a:lvl8pPr>
            <a:lvl9pPr lvl="8">
              <a:spcBef>
                <a:spcPts val="0"/>
              </a:spcBef>
              <a:spcAft>
                <a:spcPts val="0"/>
              </a:spcAft>
              <a:buSzPts val="2800"/>
              <a:buNone/>
              <a:defRPr sz="3600"/>
            </a:lvl9pPr>
          </a:lstStyle>
          <a:p>
            <a:endParaRPr/>
          </a:p>
        </p:txBody>
      </p:sp>
      <p:sp>
        <p:nvSpPr>
          <p:cNvPr id="25" name="Google Shape;25;p3"/>
          <p:cNvSpPr txBox="1">
            <a:spLocks noGrp="1"/>
          </p:cNvSpPr>
          <p:nvPr>
            <p:ph type="subTitle" idx="1"/>
          </p:nvPr>
        </p:nvSpPr>
        <p:spPr>
          <a:xfrm>
            <a:off x="1015300" y="8038212"/>
            <a:ext cx="12142200" cy="2477400"/>
          </a:xfrm>
          <a:prstGeom prst="rect">
            <a:avLst/>
          </a:prstGeom>
          <a:noFill/>
          <a:ln>
            <a:noFill/>
          </a:ln>
        </p:spPr>
        <p:txBody>
          <a:bodyPr spcFirstLastPara="1" wrap="square" lIns="0" tIns="0" rIns="0" bIns="0" anchor="t" anchorCtr="0">
            <a:noAutofit/>
          </a:bodyPr>
          <a:lstStyle>
            <a:lvl1pPr lvl="0" algn="l">
              <a:lnSpc>
                <a:spcPct val="100000"/>
              </a:lnSpc>
              <a:spcBef>
                <a:spcPts val="2000"/>
              </a:spcBef>
              <a:spcAft>
                <a:spcPts val="0"/>
              </a:spcAft>
              <a:buClr>
                <a:schemeClr val="dk1"/>
              </a:buClr>
              <a:buSzPts val="4800"/>
              <a:buNone/>
              <a:defRPr sz="4800">
                <a:solidFill>
                  <a:schemeClr val="dk1"/>
                </a:solidFill>
              </a:defRPr>
            </a:lvl1pPr>
            <a:lvl2pPr lvl="1" algn="ctr">
              <a:lnSpc>
                <a:spcPct val="90000"/>
              </a:lnSpc>
              <a:spcBef>
                <a:spcPts val="1000"/>
              </a:spcBef>
              <a:spcAft>
                <a:spcPts val="0"/>
              </a:spcAft>
              <a:buClr>
                <a:schemeClr val="accent6"/>
              </a:buClr>
              <a:buSzPts val="4000"/>
              <a:buNone/>
              <a:defRPr sz="4000"/>
            </a:lvl2pPr>
            <a:lvl3pPr lvl="2" algn="ctr">
              <a:lnSpc>
                <a:spcPct val="90000"/>
              </a:lnSpc>
              <a:spcBef>
                <a:spcPts val="1000"/>
              </a:spcBef>
              <a:spcAft>
                <a:spcPts val="0"/>
              </a:spcAft>
              <a:buClr>
                <a:schemeClr val="accent6"/>
              </a:buClr>
              <a:buSzPts val="3600"/>
              <a:buNone/>
              <a:defRPr sz="3600"/>
            </a:lvl3pPr>
            <a:lvl4pPr lvl="3" algn="ctr">
              <a:lnSpc>
                <a:spcPct val="90000"/>
              </a:lnSpc>
              <a:spcBef>
                <a:spcPts val="1000"/>
              </a:spcBef>
              <a:spcAft>
                <a:spcPts val="0"/>
              </a:spcAft>
              <a:buClr>
                <a:schemeClr val="accent6"/>
              </a:buClr>
              <a:buSzPts val="3200"/>
              <a:buNone/>
              <a:defRPr sz="3200"/>
            </a:lvl4pPr>
            <a:lvl5pPr lvl="4" algn="ctr">
              <a:lnSpc>
                <a:spcPct val="90000"/>
              </a:lnSpc>
              <a:spcBef>
                <a:spcPts val="1000"/>
              </a:spcBef>
              <a:spcAft>
                <a:spcPts val="0"/>
              </a:spcAft>
              <a:buClr>
                <a:schemeClr val="accent6"/>
              </a:buClr>
              <a:buSzPts val="3200"/>
              <a:buNone/>
              <a:defRPr sz="3200"/>
            </a:lvl5pPr>
            <a:lvl6pPr lvl="5" algn="ctr">
              <a:lnSpc>
                <a:spcPct val="90000"/>
              </a:lnSpc>
              <a:spcBef>
                <a:spcPts val="1000"/>
              </a:spcBef>
              <a:spcAft>
                <a:spcPts val="0"/>
              </a:spcAft>
              <a:buClr>
                <a:schemeClr val="dk1"/>
              </a:buClr>
              <a:buSzPts val="3200"/>
              <a:buNone/>
              <a:defRPr sz="3200"/>
            </a:lvl6pPr>
            <a:lvl7pPr lvl="6" algn="ctr">
              <a:lnSpc>
                <a:spcPct val="90000"/>
              </a:lnSpc>
              <a:spcBef>
                <a:spcPts val="1000"/>
              </a:spcBef>
              <a:spcAft>
                <a:spcPts val="0"/>
              </a:spcAft>
              <a:buClr>
                <a:schemeClr val="dk1"/>
              </a:buClr>
              <a:buSzPts val="3200"/>
              <a:buNone/>
              <a:defRPr sz="3200"/>
            </a:lvl7pPr>
            <a:lvl8pPr lvl="7" algn="ctr">
              <a:lnSpc>
                <a:spcPct val="90000"/>
              </a:lnSpc>
              <a:spcBef>
                <a:spcPts val="1000"/>
              </a:spcBef>
              <a:spcAft>
                <a:spcPts val="0"/>
              </a:spcAft>
              <a:buClr>
                <a:schemeClr val="dk1"/>
              </a:buClr>
              <a:buSzPts val="3200"/>
              <a:buNone/>
              <a:defRPr sz="3200"/>
            </a:lvl8pPr>
            <a:lvl9pPr lvl="8" algn="ctr">
              <a:lnSpc>
                <a:spcPct val="90000"/>
              </a:lnSpc>
              <a:spcBef>
                <a:spcPts val="1000"/>
              </a:spcBef>
              <a:spcAft>
                <a:spcPts val="0"/>
              </a:spcAft>
              <a:buClr>
                <a:schemeClr val="dk1"/>
              </a:buClr>
              <a:buSzPts val="3200"/>
              <a:buNone/>
              <a:defRPr sz="3200"/>
            </a:lvl9pPr>
          </a:lstStyle>
          <a:p>
            <a:endParaRPr/>
          </a:p>
        </p:txBody>
      </p:sp>
      <p:pic>
        <p:nvPicPr>
          <p:cNvPr id="26" name="Google Shape;26;p3" title="20 years.png"/>
          <p:cNvPicPr preferRelativeResize="0"/>
          <p:nvPr/>
        </p:nvPicPr>
        <p:blipFill>
          <a:blip r:embed="rId2">
            <a:alphaModFix/>
          </a:blip>
          <a:stretch>
            <a:fillRect/>
          </a:stretch>
        </p:blipFill>
        <p:spPr>
          <a:xfrm>
            <a:off x="11691700" y="11009154"/>
            <a:ext cx="1833800" cy="1687096"/>
          </a:xfrm>
          <a:prstGeom prst="rect">
            <a:avLst/>
          </a:prstGeom>
          <a:noFill/>
          <a:ln>
            <a:noFill/>
          </a:ln>
        </p:spPr>
      </p:pic>
      <p:pic>
        <p:nvPicPr>
          <p:cNvPr id="27" name="Google Shape;27;p3" title="graphic element red.png"/>
          <p:cNvPicPr preferRelativeResize="0"/>
          <p:nvPr/>
        </p:nvPicPr>
        <p:blipFill>
          <a:blip r:embed="rId3">
            <a:alphaModFix/>
          </a:blip>
          <a:stretch>
            <a:fillRect/>
          </a:stretch>
        </p:blipFill>
        <p:spPr>
          <a:xfrm>
            <a:off x="14380616" y="0"/>
            <a:ext cx="9778014" cy="13715999"/>
          </a:xfrm>
          <a:prstGeom prst="rect">
            <a:avLst/>
          </a:prstGeom>
          <a:noFill/>
          <a:ln>
            <a:noFill/>
          </a:ln>
        </p:spPr>
      </p:pic>
      <p:sp>
        <p:nvSpPr>
          <p:cNvPr id="28" name="Google Shape;28;p3"/>
          <p:cNvSpPr txBox="1">
            <a:spLocks noGrp="1"/>
          </p:cNvSpPr>
          <p:nvPr>
            <p:ph type="subTitle" idx="2"/>
          </p:nvPr>
        </p:nvSpPr>
        <p:spPr>
          <a:xfrm>
            <a:off x="1015365" y="12237720"/>
            <a:ext cx="11078100" cy="432300"/>
          </a:xfrm>
          <a:prstGeom prst="rect">
            <a:avLst/>
          </a:prstGeom>
        </p:spPr>
        <p:txBody>
          <a:bodyPr spcFirstLastPara="1" wrap="square" lIns="0" tIns="0" rIns="0" bIns="0" anchor="t" anchorCtr="0">
            <a:noAutofit/>
          </a:bodyPr>
          <a:lstStyle>
            <a:lvl1pPr lvl="0">
              <a:lnSpc>
                <a:spcPct val="100000"/>
              </a:lnSpc>
              <a:spcBef>
                <a:spcPts val="2000"/>
              </a:spcBef>
              <a:spcAft>
                <a:spcPts val="0"/>
              </a:spcAft>
              <a:buClr>
                <a:schemeClr val="dk1"/>
              </a:buClr>
              <a:buSzPts val="3600"/>
              <a:buFont typeface="Inclusive Sans"/>
              <a:buNone/>
              <a:defRPr sz="3600">
                <a:solidFill>
                  <a:schemeClr val="dk1"/>
                </a:solidFill>
              </a:defRPr>
            </a:lvl1pPr>
            <a:lvl2pPr lvl="1">
              <a:spcBef>
                <a:spcPts val="1000"/>
              </a:spcBef>
              <a:spcAft>
                <a:spcPts val="0"/>
              </a:spcAft>
              <a:buSzPts val="3600"/>
              <a:buFont typeface="Inclusive Sans"/>
              <a:buNone/>
              <a:defRPr sz="3600"/>
            </a:lvl2pPr>
            <a:lvl3pPr lvl="2">
              <a:spcBef>
                <a:spcPts val="1000"/>
              </a:spcBef>
              <a:spcAft>
                <a:spcPts val="0"/>
              </a:spcAft>
              <a:buSzPts val="3600"/>
              <a:buFont typeface="Inclusive Sans"/>
              <a:buNone/>
              <a:defRPr sz="3600"/>
            </a:lvl3pPr>
            <a:lvl4pPr lvl="3">
              <a:spcBef>
                <a:spcPts val="1000"/>
              </a:spcBef>
              <a:spcAft>
                <a:spcPts val="0"/>
              </a:spcAft>
              <a:buSzPts val="3600"/>
              <a:buFont typeface="Inclusive Sans"/>
              <a:buNone/>
              <a:defRPr sz="3600"/>
            </a:lvl4pPr>
            <a:lvl5pPr lvl="4">
              <a:spcBef>
                <a:spcPts val="1000"/>
              </a:spcBef>
              <a:spcAft>
                <a:spcPts val="0"/>
              </a:spcAft>
              <a:buSzPts val="3600"/>
              <a:buFont typeface="Inclusive Sans"/>
              <a:buNone/>
              <a:defRPr sz="3600"/>
            </a:lvl5pPr>
            <a:lvl6pPr lvl="5">
              <a:spcBef>
                <a:spcPts val="1000"/>
              </a:spcBef>
              <a:spcAft>
                <a:spcPts val="0"/>
              </a:spcAft>
              <a:buSzPts val="3600"/>
              <a:buFont typeface="Inclusive Sans"/>
              <a:buNone/>
              <a:defRPr sz="3600">
                <a:latin typeface="Inclusive Sans"/>
                <a:ea typeface="Inclusive Sans"/>
                <a:cs typeface="Inclusive Sans"/>
                <a:sym typeface="Inclusive Sans"/>
              </a:defRPr>
            </a:lvl6pPr>
            <a:lvl7pPr lvl="6">
              <a:spcBef>
                <a:spcPts val="1000"/>
              </a:spcBef>
              <a:spcAft>
                <a:spcPts val="0"/>
              </a:spcAft>
              <a:buSzPts val="3600"/>
              <a:buFont typeface="Inclusive Sans"/>
              <a:buNone/>
              <a:defRPr sz="3600">
                <a:latin typeface="Inclusive Sans"/>
                <a:ea typeface="Inclusive Sans"/>
                <a:cs typeface="Inclusive Sans"/>
                <a:sym typeface="Inclusive Sans"/>
              </a:defRPr>
            </a:lvl7pPr>
            <a:lvl8pPr lvl="7">
              <a:spcBef>
                <a:spcPts val="1000"/>
              </a:spcBef>
              <a:spcAft>
                <a:spcPts val="0"/>
              </a:spcAft>
              <a:buSzPts val="3600"/>
              <a:buFont typeface="Inclusive Sans"/>
              <a:buNone/>
              <a:defRPr sz="3600">
                <a:latin typeface="Inclusive Sans"/>
                <a:ea typeface="Inclusive Sans"/>
                <a:cs typeface="Inclusive Sans"/>
                <a:sym typeface="Inclusive Sans"/>
              </a:defRPr>
            </a:lvl8pPr>
            <a:lvl9pPr lvl="8">
              <a:spcBef>
                <a:spcPts val="1000"/>
              </a:spcBef>
              <a:spcAft>
                <a:spcPts val="0"/>
              </a:spcAft>
              <a:buSzPts val="3600"/>
              <a:buFont typeface="Inclusive Sans"/>
              <a:buNone/>
              <a:defRPr sz="3600">
                <a:latin typeface="Inclusive Sans"/>
                <a:ea typeface="Inclusive Sans"/>
                <a:cs typeface="Inclusive Sans"/>
                <a:sym typeface="Inclusive Sans"/>
              </a:defRPr>
            </a:lvl9pPr>
          </a:lstStyle>
          <a:p>
            <a:endParaRPr/>
          </a:p>
        </p:txBody>
      </p:sp>
      <p:sp>
        <p:nvSpPr>
          <p:cNvPr id="29" name="Google Shape;29;p3"/>
          <p:cNvSpPr txBox="1">
            <a:spLocks noGrp="1"/>
          </p:cNvSpPr>
          <p:nvPr>
            <p:ph type="subTitle" idx="3"/>
          </p:nvPr>
        </p:nvSpPr>
        <p:spPr>
          <a:xfrm>
            <a:off x="1015365" y="11674088"/>
            <a:ext cx="13645500" cy="432300"/>
          </a:xfrm>
          <a:prstGeom prst="rect">
            <a:avLst/>
          </a:prstGeom>
        </p:spPr>
        <p:txBody>
          <a:bodyPr spcFirstLastPara="1" wrap="square" lIns="0" tIns="0" rIns="0" bIns="0" anchor="t" anchorCtr="0">
            <a:noAutofit/>
          </a:bodyPr>
          <a:lstStyle>
            <a:lvl1pPr lvl="0">
              <a:lnSpc>
                <a:spcPct val="100000"/>
              </a:lnSpc>
              <a:spcBef>
                <a:spcPts val="2000"/>
              </a:spcBef>
              <a:spcAft>
                <a:spcPts val="0"/>
              </a:spcAft>
              <a:buClr>
                <a:schemeClr val="dk1"/>
              </a:buClr>
              <a:buSzPts val="3600"/>
              <a:buNone/>
              <a:defRPr sz="3600">
                <a:solidFill>
                  <a:schemeClr val="dk1"/>
                </a:solidFill>
              </a:defRPr>
            </a:lvl1pPr>
            <a:lvl2pPr lvl="1">
              <a:spcBef>
                <a:spcPts val="1000"/>
              </a:spcBef>
              <a:spcAft>
                <a:spcPts val="0"/>
              </a:spcAft>
              <a:buSzPts val="4800"/>
              <a:buNone/>
              <a:defRPr/>
            </a:lvl2pPr>
            <a:lvl3pPr lvl="2">
              <a:spcBef>
                <a:spcPts val="1000"/>
              </a:spcBef>
              <a:spcAft>
                <a:spcPts val="0"/>
              </a:spcAft>
              <a:buSzPts val="4000"/>
              <a:buNone/>
              <a:defRPr/>
            </a:lvl3pPr>
            <a:lvl4pPr lvl="3">
              <a:spcBef>
                <a:spcPts val="1000"/>
              </a:spcBef>
              <a:spcAft>
                <a:spcPts val="0"/>
              </a:spcAft>
              <a:buSzPts val="3600"/>
              <a:buNone/>
              <a:defRPr/>
            </a:lvl4pPr>
            <a:lvl5pPr lvl="4">
              <a:spcBef>
                <a:spcPts val="1000"/>
              </a:spcBef>
              <a:spcAft>
                <a:spcPts val="0"/>
              </a:spcAft>
              <a:buSzPts val="3600"/>
              <a:buNone/>
              <a:defRPr/>
            </a:lvl5pPr>
            <a:lvl6pPr lvl="5">
              <a:spcBef>
                <a:spcPts val="1000"/>
              </a:spcBef>
              <a:spcAft>
                <a:spcPts val="0"/>
              </a:spcAft>
              <a:buSzPts val="3600"/>
              <a:buNone/>
              <a:defRPr/>
            </a:lvl6pPr>
            <a:lvl7pPr lvl="6">
              <a:spcBef>
                <a:spcPts val="1000"/>
              </a:spcBef>
              <a:spcAft>
                <a:spcPts val="0"/>
              </a:spcAft>
              <a:buSzPts val="3600"/>
              <a:buNone/>
              <a:defRPr/>
            </a:lvl7pPr>
            <a:lvl8pPr lvl="7">
              <a:spcBef>
                <a:spcPts val="1000"/>
              </a:spcBef>
              <a:spcAft>
                <a:spcPts val="0"/>
              </a:spcAft>
              <a:buSzPts val="3600"/>
              <a:buNone/>
              <a:defRPr/>
            </a:lvl8pPr>
            <a:lvl9pPr lvl="8">
              <a:spcBef>
                <a:spcPts val="1000"/>
              </a:spcBef>
              <a:spcAft>
                <a:spcPts val="0"/>
              </a:spcAft>
              <a:buSzPts val="3600"/>
              <a:buNone/>
              <a:defRPr/>
            </a:lvl9pPr>
          </a:lstStyle>
          <a:p>
            <a:endParaRPr/>
          </a:p>
        </p:txBody>
      </p:sp>
      <p:sp>
        <p:nvSpPr>
          <p:cNvPr id="30" name="Google Shape;30;p3"/>
          <p:cNvSpPr txBox="1">
            <a:spLocks noGrp="1"/>
          </p:cNvSpPr>
          <p:nvPr>
            <p:ph type="subTitle" idx="4"/>
          </p:nvPr>
        </p:nvSpPr>
        <p:spPr>
          <a:xfrm>
            <a:off x="1015375" y="3959543"/>
            <a:ext cx="8178300" cy="844800"/>
          </a:xfrm>
          <a:prstGeom prst="rect">
            <a:avLst/>
          </a:prstGeom>
          <a:ln w="28575" cap="flat" cmpd="sng">
            <a:solidFill>
              <a:schemeClr val="dk1"/>
            </a:solidFill>
            <a:prstDash val="solid"/>
            <a:round/>
            <a:headEnd type="none" w="sm" len="sm"/>
            <a:tailEnd type="none" w="sm" len="sm"/>
          </a:ln>
        </p:spPr>
        <p:txBody>
          <a:bodyPr spcFirstLastPara="1" wrap="square" lIns="222875" tIns="143825" rIns="222875" bIns="143825" anchor="ctr" anchorCtr="0">
            <a:noAutofit/>
          </a:bodyPr>
          <a:lstStyle>
            <a:lvl1pPr lvl="0">
              <a:spcBef>
                <a:spcPts val="2000"/>
              </a:spcBef>
              <a:spcAft>
                <a:spcPts val="0"/>
              </a:spcAft>
              <a:buClr>
                <a:schemeClr val="dk1"/>
              </a:buClr>
              <a:buSzPts val="3600"/>
              <a:buFont typeface="Inclusive Sans"/>
              <a:buNone/>
              <a:defRPr sz="3600" b="1">
                <a:solidFill>
                  <a:schemeClr val="dk1"/>
                </a:solidFill>
              </a:defRPr>
            </a:lvl1pPr>
            <a:lvl2pPr lvl="1">
              <a:spcBef>
                <a:spcPts val="1000"/>
              </a:spcBef>
              <a:spcAft>
                <a:spcPts val="0"/>
              </a:spcAft>
              <a:buSzPts val="3600"/>
              <a:buFont typeface="Inclusive Sans"/>
              <a:buNone/>
              <a:defRPr sz="3600" b="1"/>
            </a:lvl2pPr>
            <a:lvl3pPr lvl="2">
              <a:spcBef>
                <a:spcPts val="1000"/>
              </a:spcBef>
              <a:spcAft>
                <a:spcPts val="0"/>
              </a:spcAft>
              <a:buSzPts val="3600"/>
              <a:buFont typeface="Inclusive Sans"/>
              <a:buNone/>
              <a:defRPr sz="3600" b="1"/>
            </a:lvl3pPr>
            <a:lvl4pPr lvl="3">
              <a:spcBef>
                <a:spcPts val="1000"/>
              </a:spcBef>
              <a:spcAft>
                <a:spcPts val="0"/>
              </a:spcAft>
              <a:buSzPts val="3600"/>
              <a:buFont typeface="Inclusive Sans"/>
              <a:buNone/>
              <a:defRPr sz="3600" b="1"/>
            </a:lvl4pPr>
            <a:lvl5pPr lvl="4">
              <a:spcBef>
                <a:spcPts val="1000"/>
              </a:spcBef>
              <a:spcAft>
                <a:spcPts val="0"/>
              </a:spcAft>
              <a:buSzPts val="3600"/>
              <a:buFont typeface="Inclusive Sans"/>
              <a:buNone/>
              <a:defRPr sz="3600" b="1"/>
            </a:lvl5pPr>
            <a:lvl6pPr lvl="5">
              <a:spcBef>
                <a:spcPts val="1000"/>
              </a:spcBef>
              <a:spcAft>
                <a:spcPts val="0"/>
              </a:spcAft>
              <a:buSzPts val="3600"/>
              <a:buFont typeface="Inclusive Sans"/>
              <a:buNone/>
              <a:defRPr sz="3600" b="1">
                <a:latin typeface="Inclusive Sans"/>
                <a:ea typeface="Inclusive Sans"/>
                <a:cs typeface="Inclusive Sans"/>
                <a:sym typeface="Inclusive Sans"/>
              </a:defRPr>
            </a:lvl6pPr>
            <a:lvl7pPr lvl="6">
              <a:spcBef>
                <a:spcPts val="1000"/>
              </a:spcBef>
              <a:spcAft>
                <a:spcPts val="0"/>
              </a:spcAft>
              <a:buSzPts val="3600"/>
              <a:buFont typeface="Inclusive Sans"/>
              <a:buNone/>
              <a:defRPr sz="3600" b="1">
                <a:latin typeface="Inclusive Sans"/>
                <a:ea typeface="Inclusive Sans"/>
                <a:cs typeface="Inclusive Sans"/>
                <a:sym typeface="Inclusive Sans"/>
              </a:defRPr>
            </a:lvl7pPr>
            <a:lvl8pPr lvl="7">
              <a:spcBef>
                <a:spcPts val="1000"/>
              </a:spcBef>
              <a:spcAft>
                <a:spcPts val="0"/>
              </a:spcAft>
              <a:buSzPts val="3600"/>
              <a:buFont typeface="Inclusive Sans"/>
              <a:buNone/>
              <a:defRPr sz="3600" b="1">
                <a:latin typeface="Inclusive Sans"/>
                <a:ea typeface="Inclusive Sans"/>
                <a:cs typeface="Inclusive Sans"/>
                <a:sym typeface="Inclusive Sans"/>
              </a:defRPr>
            </a:lvl8pPr>
            <a:lvl9pPr lvl="8">
              <a:spcBef>
                <a:spcPts val="1000"/>
              </a:spcBef>
              <a:spcAft>
                <a:spcPts val="0"/>
              </a:spcAft>
              <a:buSzPts val="3600"/>
              <a:buFont typeface="Inclusive Sans"/>
              <a:buNone/>
              <a:defRPr sz="3600" b="1">
                <a:latin typeface="Inclusive Sans"/>
                <a:ea typeface="Inclusive Sans"/>
                <a:cs typeface="Inclusive Sans"/>
                <a:sym typeface="Inclusive Sans"/>
              </a:defRPr>
            </a:lvl9pPr>
          </a:lstStyle>
          <a:p>
            <a:endParaRPr/>
          </a:p>
        </p:txBody>
      </p:sp>
    </p:spTree>
    <p:extLst>
      <p:ext uri="{BB962C8B-B14F-4D97-AF65-F5344CB8AC3E}">
        <p14:creationId xmlns:p14="http://schemas.microsoft.com/office/powerpoint/2010/main" val="3459530448"/>
      </p:ext>
    </p:extLst>
  </p:cSld>
  <p:clrMapOvr>
    <a:masterClrMapping/>
  </p:clrMapOvr>
  <p:extLst>
    <p:ext uri="{DCECCB84-F9BA-43D5-87BE-67443E8EF086}">
      <p15:sldGuideLst xmlns:p15="http://schemas.microsoft.com/office/powerpoint/2012/main">
        <p15:guide id="1" orient="horz" pos="7994">
          <p15:clr>
            <a:srgbClr val="FBAE40"/>
          </p15:clr>
        </p15:guide>
        <p15:guide id="2" pos="7365">
          <p15:clr>
            <a:srgbClr val="FBAE40"/>
          </p15:clr>
        </p15:guide>
        <p15:guide id="3" orient="horz" pos="1570">
          <p15:clr>
            <a:srgbClr val="E46962"/>
          </p15:clr>
        </p15:guide>
        <p15:guide id="4" pos="640">
          <p15:clr>
            <a:srgbClr val="E46962"/>
          </p15:clr>
        </p15:guide>
        <p15:guide id="5" pos="8520">
          <p15:clr>
            <a:srgbClr val="E46962"/>
          </p15:clr>
        </p15:guide>
        <p15:guide id="6" orient="horz" pos="646">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vider slide 1">
  <p:cSld name="Divider slide 1">
    <p:spTree>
      <p:nvGrpSpPr>
        <p:cNvPr id="1" name="Shape 48"/>
        <p:cNvGrpSpPr/>
        <p:nvPr/>
      </p:nvGrpSpPr>
      <p:grpSpPr>
        <a:xfrm>
          <a:off x="0" y="0"/>
          <a:ext cx="0" cy="0"/>
          <a:chOff x="0" y="0"/>
          <a:chExt cx="0" cy="0"/>
        </a:xfrm>
      </p:grpSpPr>
      <p:pic>
        <p:nvPicPr>
          <p:cNvPr id="49" name="Google Shape;49;p6" title="graphic element blue.png"/>
          <p:cNvPicPr preferRelativeResize="0"/>
          <p:nvPr/>
        </p:nvPicPr>
        <p:blipFill>
          <a:blip r:embed="rId2">
            <a:alphaModFix/>
          </a:blip>
          <a:stretch>
            <a:fillRect/>
          </a:stretch>
        </p:blipFill>
        <p:spPr>
          <a:xfrm>
            <a:off x="13335931" y="0"/>
            <a:ext cx="11050467" cy="13715999"/>
          </a:xfrm>
          <a:prstGeom prst="rect">
            <a:avLst/>
          </a:prstGeom>
          <a:noFill/>
          <a:ln>
            <a:noFill/>
          </a:ln>
        </p:spPr>
      </p:pic>
      <p:sp>
        <p:nvSpPr>
          <p:cNvPr id="50" name="Google Shape;50;p6"/>
          <p:cNvSpPr txBox="1">
            <a:spLocks noGrp="1"/>
          </p:cNvSpPr>
          <p:nvPr>
            <p:ph type="title"/>
          </p:nvPr>
        </p:nvSpPr>
        <p:spPr>
          <a:xfrm>
            <a:off x="1015300" y="2242038"/>
            <a:ext cx="11802000" cy="48270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1"/>
              </a:buClr>
              <a:buSzPts val="9001"/>
              <a:buFont typeface="Inclusive Sans"/>
              <a:buNone/>
              <a:defRPr sz="9000" b="1"/>
            </a:lvl1pPr>
            <a:lvl2pPr lvl="1">
              <a:spcBef>
                <a:spcPts val="0"/>
              </a:spcBef>
              <a:spcAft>
                <a:spcPts val="0"/>
              </a:spcAft>
              <a:buSzPts val="2800"/>
              <a:buNone/>
              <a:defRPr sz="3600"/>
            </a:lvl2pPr>
            <a:lvl3pPr lvl="2">
              <a:spcBef>
                <a:spcPts val="0"/>
              </a:spcBef>
              <a:spcAft>
                <a:spcPts val="0"/>
              </a:spcAft>
              <a:buSzPts val="2800"/>
              <a:buNone/>
              <a:defRPr sz="3600"/>
            </a:lvl3pPr>
            <a:lvl4pPr lvl="3">
              <a:spcBef>
                <a:spcPts val="0"/>
              </a:spcBef>
              <a:spcAft>
                <a:spcPts val="0"/>
              </a:spcAft>
              <a:buSzPts val="2800"/>
              <a:buNone/>
              <a:defRPr sz="3600"/>
            </a:lvl4pPr>
            <a:lvl5pPr lvl="4">
              <a:spcBef>
                <a:spcPts val="0"/>
              </a:spcBef>
              <a:spcAft>
                <a:spcPts val="0"/>
              </a:spcAft>
              <a:buSzPts val="2800"/>
              <a:buNone/>
              <a:defRPr sz="3600"/>
            </a:lvl5pPr>
            <a:lvl6pPr lvl="5">
              <a:spcBef>
                <a:spcPts val="0"/>
              </a:spcBef>
              <a:spcAft>
                <a:spcPts val="0"/>
              </a:spcAft>
              <a:buSzPts val="2800"/>
              <a:buNone/>
              <a:defRPr sz="3600"/>
            </a:lvl6pPr>
            <a:lvl7pPr lvl="6">
              <a:spcBef>
                <a:spcPts val="0"/>
              </a:spcBef>
              <a:spcAft>
                <a:spcPts val="0"/>
              </a:spcAft>
              <a:buSzPts val="2800"/>
              <a:buNone/>
              <a:defRPr sz="3600"/>
            </a:lvl7pPr>
            <a:lvl8pPr lvl="7">
              <a:spcBef>
                <a:spcPts val="0"/>
              </a:spcBef>
              <a:spcAft>
                <a:spcPts val="0"/>
              </a:spcAft>
              <a:buSzPts val="2800"/>
              <a:buNone/>
              <a:defRPr sz="3600"/>
            </a:lvl8pPr>
            <a:lvl9pPr lvl="8">
              <a:spcBef>
                <a:spcPts val="0"/>
              </a:spcBef>
              <a:spcAft>
                <a:spcPts val="0"/>
              </a:spcAft>
              <a:buSzPts val="2800"/>
              <a:buNone/>
              <a:defRPr sz="3600"/>
            </a:lvl9pPr>
          </a:lstStyle>
          <a:p>
            <a:endParaRPr/>
          </a:p>
        </p:txBody>
      </p:sp>
      <p:sp>
        <p:nvSpPr>
          <p:cNvPr id="51" name="Google Shape;51;p6"/>
          <p:cNvSpPr txBox="1">
            <a:spLocks noGrp="1"/>
          </p:cNvSpPr>
          <p:nvPr>
            <p:ph type="sldNum" idx="12"/>
          </p:nvPr>
        </p:nvSpPr>
        <p:spPr>
          <a:xfrm>
            <a:off x="21576247" y="12817300"/>
            <a:ext cx="1794900" cy="369300"/>
          </a:xfrm>
          <a:prstGeom prst="rect">
            <a:avLst/>
          </a:prstGeom>
          <a:noFill/>
          <a:ln>
            <a:noFill/>
          </a:ln>
        </p:spPr>
        <p:txBody>
          <a:bodyPr spcFirstLastPara="1" wrap="square" lIns="0" tIns="0" rIns="0" bIns="0" anchor="t" anchorCtr="0">
            <a:spAutoFit/>
          </a:bodyPr>
          <a:lstStyle>
            <a:lvl1pPr marL="0" lvl="0" indent="0" algn="r">
              <a:spcBef>
                <a:spcPts val="0"/>
              </a:spcBef>
              <a:buNone/>
              <a:defRPr sz="2400"/>
            </a:lvl1pPr>
            <a:lvl2pPr marL="0" lvl="1" indent="0" algn="r">
              <a:spcBef>
                <a:spcPts val="0"/>
              </a:spcBef>
              <a:buNone/>
              <a:defRPr sz="2400"/>
            </a:lvl2pPr>
            <a:lvl3pPr marL="0" lvl="2" indent="0" algn="r">
              <a:spcBef>
                <a:spcPts val="0"/>
              </a:spcBef>
              <a:buNone/>
              <a:defRPr sz="2400"/>
            </a:lvl3pPr>
            <a:lvl4pPr marL="0" lvl="3" indent="0" algn="r">
              <a:spcBef>
                <a:spcPts val="0"/>
              </a:spcBef>
              <a:buNone/>
              <a:defRPr sz="2400"/>
            </a:lvl4pPr>
            <a:lvl5pPr marL="0" lvl="4" indent="0" algn="r">
              <a:spcBef>
                <a:spcPts val="0"/>
              </a:spcBef>
              <a:buNone/>
              <a:defRPr sz="2400"/>
            </a:lvl5pPr>
            <a:lvl6pPr marL="0" lvl="5" indent="0" algn="r">
              <a:spcBef>
                <a:spcPts val="0"/>
              </a:spcBef>
              <a:buNone/>
              <a:defRPr sz="2400"/>
            </a:lvl6pPr>
            <a:lvl7pPr marL="0" lvl="6" indent="0" algn="r">
              <a:spcBef>
                <a:spcPts val="0"/>
              </a:spcBef>
              <a:buNone/>
              <a:defRPr sz="2400"/>
            </a:lvl7pPr>
            <a:lvl8pPr marL="0" lvl="7" indent="0" algn="r">
              <a:spcBef>
                <a:spcPts val="0"/>
              </a:spcBef>
              <a:buNone/>
              <a:defRPr sz="2400"/>
            </a:lvl8pPr>
            <a:lvl9pPr marL="0" lvl="8" indent="0" algn="r">
              <a:spcBef>
                <a:spcPts val="0"/>
              </a:spcBef>
              <a:buNone/>
              <a:defRPr sz="2400"/>
            </a:lvl9pPr>
          </a:lstStyle>
          <a:p>
            <a:pPr marL="0" lvl="0" indent="0" algn="r" rtl="0">
              <a:spcBef>
                <a:spcPts val="0"/>
              </a:spcBef>
              <a:spcAft>
                <a:spcPts val="0"/>
              </a:spcAft>
              <a:buNone/>
            </a:pPr>
            <a:fld id="{00000000-1234-1234-1234-123412341234}" type="slidenum">
              <a:rPr lang="en-US"/>
              <a:t>‹#›</a:t>
            </a:fld>
            <a:endParaRPr/>
          </a:p>
        </p:txBody>
      </p:sp>
      <p:sp>
        <p:nvSpPr>
          <p:cNvPr id="52" name="Google Shape;52;p6"/>
          <p:cNvSpPr txBox="1"/>
          <p:nvPr/>
        </p:nvSpPr>
        <p:spPr>
          <a:xfrm>
            <a:off x="1015300" y="12816002"/>
            <a:ext cx="1288800" cy="3693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400" b="1" i="0" u="none" strike="noStrike" cap="none">
                <a:solidFill>
                  <a:schemeClr val="dk1"/>
                </a:solidFill>
                <a:latin typeface="Inclusive Sans"/>
                <a:ea typeface="Inclusive Sans"/>
                <a:cs typeface="Inclusive Sans"/>
                <a:sym typeface="Inclusive Sans"/>
              </a:rPr>
              <a:t>NIHR </a:t>
            </a:r>
            <a:r>
              <a:rPr lang="en-US" sz="2400" b="0" i="0" u="none" strike="noStrike" cap="none">
                <a:solidFill>
                  <a:schemeClr val="dk1"/>
                </a:solidFill>
                <a:latin typeface="Inclusive Sans"/>
                <a:ea typeface="Inclusive Sans"/>
                <a:cs typeface="Inclusive Sans"/>
                <a:sym typeface="Inclusive Sans"/>
              </a:rPr>
              <a:t> |</a:t>
            </a:r>
            <a:endParaRPr sz="2800"/>
          </a:p>
        </p:txBody>
      </p:sp>
      <p:sp>
        <p:nvSpPr>
          <p:cNvPr id="53" name="Google Shape;53;p6"/>
          <p:cNvSpPr txBox="1">
            <a:spLocks noGrp="1"/>
          </p:cNvSpPr>
          <p:nvPr>
            <p:ph type="subTitle" idx="1"/>
          </p:nvPr>
        </p:nvSpPr>
        <p:spPr>
          <a:xfrm>
            <a:off x="1015300" y="7495225"/>
            <a:ext cx="11178000" cy="3168600"/>
          </a:xfrm>
          <a:prstGeom prst="rect">
            <a:avLst/>
          </a:prstGeom>
        </p:spPr>
        <p:txBody>
          <a:bodyPr spcFirstLastPara="1" wrap="square" lIns="0" tIns="0" rIns="0" bIns="0" anchor="t" anchorCtr="0">
            <a:noAutofit/>
          </a:bodyPr>
          <a:lstStyle>
            <a:lvl1pPr lvl="0">
              <a:spcBef>
                <a:spcPts val="2000"/>
              </a:spcBef>
              <a:spcAft>
                <a:spcPts val="0"/>
              </a:spcAft>
              <a:buClr>
                <a:schemeClr val="dk1"/>
              </a:buClr>
              <a:buSzPts val="5000"/>
              <a:buFont typeface="Inclusive Sans"/>
              <a:buNone/>
              <a:defRPr sz="5000">
                <a:solidFill>
                  <a:schemeClr val="dk1"/>
                </a:solidFill>
              </a:defRPr>
            </a:lvl1pPr>
            <a:lvl2pPr lvl="1">
              <a:spcBef>
                <a:spcPts val="1000"/>
              </a:spcBef>
              <a:spcAft>
                <a:spcPts val="0"/>
              </a:spcAft>
              <a:buSzPts val="4800"/>
              <a:buNone/>
              <a:defRPr/>
            </a:lvl2pPr>
            <a:lvl3pPr lvl="2">
              <a:spcBef>
                <a:spcPts val="1000"/>
              </a:spcBef>
              <a:spcAft>
                <a:spcPts val="0"/>
              </a:spcAft>
              <a:buSzPts val="4000"/>
              <a:buNone/>
              <a:defRPr/>
            </a:lvl3pPr>
            <a:lvl4pPr lvl="3">
              <a:spcBef>
                <a:spcPts val="1000"/>
              </a:spcBef>
              <a:spcAft>
                <a:spcPts val="0"/>
              </a:spcAft>
              <a:buSzPts val="3600"/>
              <a:buNone/>
              <a:defRPr/>
            </a:lvl4pPr>
            <a:lvl5pPr lvl="4">
              <a:spcBef>
                <a:spcPts val="1000"/>
              </a:spcBef>
              <a:spcAft>
                <a:spcPts val="0"/>
              </a:spcAft>
              <a:buSzPts val="3600"/>
              <a:buNone/>
              <a:defRPr/>
            </a:lvl5pPr>
            <a:lvl6pPr lvl="5">
              <a:spcBef>
                <a:spcPts val="1000"/>
              </a:spcBef>
              <a:spcAft>
                <a:spcPts val="0"/>
              </a:spcAft>
              <a:buSzPts val="3600"/>
              <a:buNone/>
              <a:defRPr/>
            </a:lvl6pPr>
            <a:lvl7pPr lvl="6">
              <a:spcBef>
                <a:spcPts val="1000"/>
              </a:spcBef>
              <a:spcAft>
                <a:spcPts val="0"/>
              </a:spcAft>
              <a:buSzPts val="3600"/>
              <a:buNone/>
              <a:defRPr/>
            </a:lvl7pPr>
            <a:lvl8pPr lvl="7">
              <a:spcBef>
                <a:spcPts val="1000"/>
              </a:spcBef>
              <a:spcAft>
                <a:spcPts val="0"/>
              </a:spcAft>
              <a:buSzPts val="3600"/>
              <a:buNone/>
              <a:defRPr/>
            </a:lvl8pPr>
            <a:lvl9pPr lvl="8">
              <a:spcBef>
                <a:spcPts val="1000"/>
              </a:spcBef>
              <a:spcAft>
                <a:spcPts val="0"/>
              </a:spcAft>
              <a:buSzPts val="3600"/>
              <a:buNone/>
              <a:defRPr/>
            </a:lvl9pPr>
          </a:lstStyle>
          <a:p>
            <a:endParaRPr/>
          </a:p>
        </p:txBody>
      </p:sp>
      <p:sp>
        <p:nvSpPr>
          <p:cNvPr id="54" name="Google Shape;54;p6"/>
          <p:cNvSpPr txBox="1">
            <a:spLocks noGrp="1"/>
          </p:cNvSpPr>
          <p:nvPr>
            <p:ph type="subTitle" idx="2"/>
          </p:nvPr>
        </p:nvSpPr>
        <p:spPr>
          <a:xfrm>
            <a:off x="2304098" y="12815888"/>
            <a:ext cx="12196200" cy="369600"/>
          </a:xfrm>
          <a:prstGeom prst="rect">
            <a:avLst/>
          </a:prstGeom>
        </p:spPr>
        <p:txBody>
          <a:bodyPr spcFirstLastPara="1" wrap="square" lIns="0" tIns="0" rIns="0" bIns="0" anchor="t" anchorCtr="0">
            <a:noAutofit/>
          </a:bodyPr>
          <a:lstStyle>
            <a:lvl1pPr lvl="0">
              <a:lnSpc>
                <a:spcPct val="100000"/>
              </a:lnSpc>
              <a:spcBef>
                <a:spcPts val="2000"/>
              </a:spcBef>
              <a:spcAft>
                <a:spcPts val="0"/>
              </a:spcAft>
              <a:buClr>
                <a:schemeClr val="dk1"/>
              </a:buClr>
              <a:buSzPts val="2400"/>
              <a:buFont typeface="Inclusive Sans"/>
              <a:buNone/>
              <a:defRPr sz="2400">
                <a:solidFill>
                  <a:schemeClr val="dk1"/>
                </a:solidFill>
              </a:defRPr>
            </a:lvl1pPr>
            <a:lvl2pPr lvl="1">
              <a:spcBef>
                <a:spcPts val="1000"/>
              </a:spcBef>
              <a:spcAft>
                <a:spcPts val="0"/>
              </a:spcAft>
              <a:buSzPts val="4800"/>
              <a:buNone/>
              <a:defRPr/>
            </a:lvl2pPr>
            <a:lvl3pPr lvl="2">
              <a:spcBef>
                <a:spcPts val="1000"/>
              </a:spcBef>
              <a:spcAft>
                <a:spcPts val="0"/>
              </a:spcAft>
              <a:buSzPts val="4000"/>
              <a:buNone/>
              <a:defRPr/>
            </a:lvl3pPr>
            <a:lvl4pPr lvl="3">
              <a:spcBef>
                <a:spcPts val="1000"/>
              </a:spcBef>
              <a:spcAft>
                <a:spcPts val="0"/>
              </a:spcAft>
              <a:buSzPts val="3600"/>
              <a:buNone/>
              <a:defRPr/>
            </a:lvl4pPr>
            <a:lvl5pPr lvl="4">
              <a:spcBef>
                <a:spcPts val="1000"/>
              </a:spcBef>
              <a:spcAft>
                <a:spcPts val="0"/>
              </a:spcAft>
              <a:buSzPts val="3600"/>
              <a:buNone/>
              <a:defRPr/>
            </a:lvl5pPr>
            <a:lvl6pPr lvl="5">
              <a:spcBef>
                <a:spcPts val="1000"/>
              </a:spcBef>
              <a:spcAft>
                <a:spcPts val="0"/>
              </a:spcAft>
              <a:buSzPts val="3600"/>
              <a:buNone/>
              <a:defRPr/>
            </a:lvl6pPr>
            <a:lvl7pPr lvl="6">
              <a:spcBef>
                <a:spcPts val="1000"/>
              </a:spcBef>
              <a:spcAft>
                <a:spcPts val="0"/>
              </a:spcAft>
              <a:buSzPts val="3600"/>
              <a:buNone/>
              <a:defRPr/>
            </a:lvl7pPr>
            <a:lvl8pPr lvl="7">
              <a:spcBef>
                <a:spcPts val="1000"/>
              </a:spcBef>
              <a:spcAft>
                <a:spcPts val="0"/>
              </a:spcAft>
              <a:buSzPts val="3600"/>
              <a:buNone/>
              <a:defRPr/>
            </a:lvl8pPr>
            <a:lvl9pPr lvl="8">
              <a:spcBef>
                <a:spcPts val="1000"/>
              </a:spcBef>
              <a:spcAft>
                <a:spcPts val="0"/>
              </a:spcAft>
              <a:buSzPts val="3600"/>
              <a:buNone/>
              <a:defRPr/>
            </a:lvl9pPr>
          </a:lstStyle>
          <a:p>
            <a:endParaRPr/>
          </a:p>
        </p:txBody>
      </p:sp>
    </p:spTree>
    <p:extLst>
      <p:ext uri="{BB962C8B-B14F-4D97-AF65-F5344CB8AC3E}">
        <p14:creationId xmlns:p14="http://schemas.microsoft.com/office/powerpoint/2010/main" val="1893165250"/>
      </p:ext>
    </p:extLst>
  </p:cSld>
  <p:clrMapOvr>
    <a:masterClrMapping/>
  </p:clrMapOvr>
  <p:extLst>
    <p:ext uri="{DCECCB84-F9BA-43D5-87BE-67443E8EF086}">
      <p15:sldGuideLst xmlns:p15="http://schemas.microsoft.com/office/powerpoint/2012/main">
        <p15:guide id="1" orient="horz" pos="4320">
          <p15:clr>
            <a:srgbClr val="FBAE40"/>
          </p15:clr>
        </p15:guide>
        <p15:guide id="2" pos="8400">
          <p15:clr>
            <a:srgbClr val="FBAE40"/>
          </p15:clr>
        </p15:guide>
        <p15:guide id="3" orient="horz" pos="8256">
          <p15:clr>
            <a:srgbClr val="E46962"/>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vider slide 2">
  <p:cSld name="Divider slide 2">
    <p:spTree>
      <p:nvGrpSpPr>
        <p:cNvPr id="1" name="Shape 55"/>
        <p:cNvGrpSpPr/>
        <p:nvPr/>
      </p:nvGrpSpPr>
      <p:grpSpPr>
        <a:xfrm>
          <a:off x="0" y="0"/>
          <a:ext cx="0" cy="0"/>
          <a:chOff x="0" y="0"/>
          <a:chExt cx="0" cy="0"/>
        </a:xfrm>
      </p:grpSpPr>
      <p:sp>
        <p:nvSpPr>
          <p:cNvPr id="56" name="Google Shape;56;p7"/>
          <p:cNvSpPr txBox="1">
            <a:spLocks noGrp="1"/>
          </p:cNvSpPr>
          <p:nvPr>
            <p:ph type="title"/>
          </p:nvPr>
        </p:nvSpPr>
        <p:spPr>
          <a:xfrm>
            <a:off x="1015300" y="2242038"/>
            <a:ext cx="11802000" cy="48270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1"/>
              </a:buClr>
              <a:buSzPts val="9001"/>
              <a:buFont typeface="Inclusive Sans"/>
              <a:buNone/>
              <a:defRPr sz="9000" b="1"/>
            </a:lvl1pPr>
            <a:lvl2pPr lvl="1">
              <a:spcBef>
                <a:spcPts val="0"/>
              </a:spcBef>
              <a:spcAft>
                <a:spcPts val="0"/>
              </a:spcAft>
              <a:buSzPts val="2800"/>
              <a:buNone/>
              <a:defRPr sz="3600"/>
            </a:lvl2pPr>
            <a:lvl3pPr lvl="2">
              <a:spcBef>
                <a:spcPts val="0"/>
              </a:spcBef>
              <a:spcAft>
                <a:spcPts val="0"/>
              </a:spcAft>
              <a:buSzPts val="2800"/>
              <a:buNone/>
              <a:defRPr sz="3600"/>
            </a:lvl3pPr>
            <a:lvl4pPr lvl="3">
              <a:spcBef>
                <a:spcPts val="0"/>
              </a:spcBef>
              <a:spcAft>
                <a:spcPts val="0"/>
              </a:spcAft>
              <a:buSzPts val="2800"/>
              <a:buNone/>
              <a:defRPr sz="3600"/>
            </a:lvl4pPr>
            <a:lvl5pPr lvl="4">
              <a:spcBef>
                <a:spcPts val="0"/>
              </a:spcBef>
              <a:spcAft>
                <a:spcPts val="0"/>
              </a:spcAft>
              <a:buSzPts val="2800"/>
              <a:buNone/>
              <a:defRPr sz="3600"/>
            </a:lvl5pPr>
            <a:lvl6pPr lvl="5">
              <a:spcBef>
                <a:spcPts val="0"/>
              </a:spcBef>
              <a:spcAft>
                <a:spcPts val="0"/>
              </a:spcAft>
              <a:buSzPts val="2800"/>
              <a:buNone/>
              <a:defRPr sz="3600"/>
            </a:lvl6pPr>
            <a:lvl7pPr lvl="6">
              <a:spcBef>
                <a:spcPts val="0"/>
              </a:spcBef>
              <a:spcAft>
                <a:spcPts val="0"/>
              </a:spcAft>
              <a:buSzPts val="2800"/>
              <a:buNone/>
              <a:defRPr sz="3600"/>
            </a:lvl7pPr>
            <a:lvl8pPr lvl="7">
              <a:spcBef>
                <a:spcPts val="0"/>
              </a:spcBef>
              <a:spcAft>
                <a:spcPts val="0"/>
              </a:spcAft>
              <a:buSzPts val="2800"/>
              <a:buNone/>
              <a:defRPr sz="3600"/>
            </a:lvl8pPr>
            <a:lvl9pPr lvl="8">
              <a:spcBef>
                <a:spcPts val="0"/>
              </a:spcBef>
              <a:spcAft>
                <a:spcPts val="0"/>
              </a:spcAft>
              <a:buSzPts val="2800"/>
              <a:buNone/>
              <a:defRPr sz="3600"/>
            </a:lvl9pPr>
          </a:lstStyle>
          <a:p>
            <a:endParaRPr/>
          </a:p>
        </p:txBody>
      </p:sp>
      <p:sp>
        <p:nvSpPr>
          <p:cNvPr id="57" name="Google Shape;57;p7"/>
          <p:cNvSpPr txBox="1">
            <a:spLocks noGrp="1"/>
          </p:cNvSpPr>
          <p:nvPr>
            <p:ph type="sldNum" idx="12"/>
          </p:nvPr>
        </p:nvSpPr>
        <p:spPr>
          <a:xfrm>
            <a:off x="21576247" y="12817300"/>
            <a:ext cx="1794900" cy="369300"/>
          </a:xfrm>
          <a:prstGeom prst="rect">
            <a:avLst/>
          </a:prstGeom>
          <a:noFill/>
          <a:ln>
            <a:noFill/>
          </a:ln>
        </p:spPr>
        <p:txBody>
          <a:bodyPr spcFirstLastPara="1" wrap="square" lIns="0" tIns="0" rIns="0" bIns="0" anchor="t" anchorCtr="0">
            <a:spAutoFit/>
          </a:bodyPr>
          <a:lstStyle>
            <a:lvl1pPr marL="0" lvl="0" indent="0" algn="r">
              <a:spcBef>
                <a:spcPts val="0"/>
              </a:spcBef>
              <a:buNone/>
              <a:defRPr sz="2400"/>
            </a:lvl1pPr>
            <a:lvl2pPr marL="0" lvl="1" indent="0" algn="r">
              <a:spcBef>
                <a:spcPts val="0"/>
              </a:spcBef>
              <a:buNone/>
              <a:defRPr sz="2400"/>
            </a:lvl2pPr>
            <a:lvl3pPr marL="0" lvl="2" indent="0" algn="r">
              <a:spcBef>
                <a:spcPts val="0"/>
              </a:spcBef>
              <a:buNone/>
              <a:defRPr sz="2400"/>
            </a:lvl3pPr>
            <a:lvl4pPr marL="0" lvl="3" indent="0" algn="r">
              <a:spcBef>
                <a:spcPts val="0"/>
              </a:spcBef>
              <a:buNone/>
              <a:defRPr sz="2400"/>
            </a:lvl4pPr>
            <a:lvl5pPr marL="0" lvl="4" indent="0" algn="r">
              <a:spcBef>
                <a:spcPts val="0"/>
              </a:spcBef>
              <a:buNone/>
              <a:defRPr sz="2400"/>
            </a:lvl5pPr>
            <a:lvl6pPr marL="0" lvl="5" indent="0" algn="r">
              <a:spcBef>
                <a:spcPts val="0"/>
              </a:spcBef>
              <a:buNone/>
              <a:defRPr sz="2400"/>
            </a:lvl6pPr>
            <a:lvl7pPr marL="0" lvl="6" indent="0" algn="r">
              <a:spcBef>
                <a:spcPts val="0"/>
              </a:spcBef>
              <a:buNone/>
              <a:defRPr sz="2400"/>
            </a:lvl7pPr>
            <a:lvl8pPr marL="0" lvl="7" indent="0" algn="r">
              <a:spcBef>
                <a:spcPts val="0"/>
              </a:spcBef>
              <a:buNone/>
              <a:defRPr sz="2400"/>
            </a:lvl8pPr>
            <a:lvl9pPr marL="0" lvl="8" indent="0" algn="r">
              <a:spcBef>
                <a:spcPts val="0"/>
              </a:spcBef>
              <a:buNone/>
              <a:defRPr sz="2400"/>
            </a:lvl9pPr>
          </a:lstStyle>
          <a:p>
            <a:pPr marL="0" lvl="0" indent="0" algn="r" rtl="0">
              <a:spcBef>
                <a:spcPts val="0"/>
              </a:spcBef>
              <a:spcAft>
                <a:spcPts val="0"/>
              </a:spcAft>
              <a:buNone/>
            </a:pPr>
            <a:fld id="{00000000-1234-1234-1234-123412341234}" type="slidenum">
              <a:rPr lang="en-US"/>
              <a:t>‹#›</a:t>
            </a:fld>
            <a:endParaRPr/>
          </a:p>
        </p:txBody>
      </p:sp>
      <p:sp>
        <p:nvSpPr>
          <p:cNvPr id="58" name="Google Shape;58;p7"/>
          <p:cNvSpPr txBox="1"/>
          <p:nvPr/>
        </p:nvSpPr>
        <p:spPr>
          <a:xfrm>
            <a:off x="1015300" y="12816002"/>
            <a:ext cx="1288800" cy="3693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400" b="1" i="0" u="none" strike="noStrike" cap="none">
                <a:solidFill>
                  <a:schemeClr val="dk1"/>
                </a:solidFill>
                <a:latin typeface="Inclusive Sans"/>
                <a:ea typeface="Inclusive Sans"/>
                <a:cs typeface="Inclusive Sans"/>
                <a:sym typeface="Inclusive Sans"/>
              </a:rPr>
              <a:t>NIHR </a:t>
            </a:r>
            <a:r>
              <a:rPr lang="en-US" sz="2400" b="0" i="0" u="none" strike="noStrike" cap="none">
                <a:solidFill>
                  <a:schemeClr val="dk1"/>
                </a:solidFill>
                <a:latin typeface="Inclusive Sans"/>
                <a:ea typeface="Inclusive Sans"/>
                <a:cs typeface="Inclusive Sans"/>
                <a:sym typeface="Inclusive Sans"/>
              </a:rPr>
              <a:t> |</a:t>
            </a:r>
            <a:endParaRPr sz="2800"/>
          </a:p>
        </p:txBody>
      </p:sp>
      <p:sp>
        <p:nvSpPr>
          <p:cNvPr id="59" name="Google Shape;59;p7"/>
          <p:cNvSpPr txBox="1">
            <a:spLocks noGrp="1"/>
          </p:cNvSpPr>
          <p:nvPr>
            <p:ph type="subTitle" idx="1"/>
          </p:nvPr>
        </p:nvSpPr>
        <p:spPr>
          <a:xfrm>
            <a:off x="1015300" y="7495225"/>
            <a:ext cx="11178000" cy="3168600"/>
          </a:xfrm>
          <a:prstGeom prst="rect">
            <a:avLst/>
          </a:prstGeom>
        </p:spPr>
        <p:txBody>
          <a:bodyPr spcFirstLastPara="1" wrap="square" lIns="0" tIns="0" rIns="0" bIns="0" anchor="t" anchorCtr="0">
            <a:noAutofit/>
          </a:bodyPr>
          <a:lstStyle>
            <a:lvl1pPr lvl="0">
              <a:spcBef>
                <a:spcPts val="2000"/>
              </a:spcBef>
              <a:spcAft>
                <a:spcPts val="0"/>
              </a:spcAft>
              <a:buClr>
                <a:schemeClr val="dk1"/>
              </a:buClr>
              <a:buSzPts val="5000"/>
              <a:buFont typeface="Inclusive Sans"/>
              <a:buNone/>
              <a:defRPr sz="5000">
                <a:solidFill>
                  <a:schemeClr val="dk1"/>
                </a:solidFill>
              </a:defRPr>
            </a:lvl1pPr>
            <a:lvl2pPr lvl="1">
              <a:spcBef>
                <a:spcPts val="1000"/>
              </a:spcBef>
              <a:spcAft>
                <a:spcPts val="0"/>
              </a:spcAft>
              <a:buSzPts val="4800"/>
              <a:buNone/>
              <a:defRPr/>
            </a:lvl2pPr>
            <a:lvl3pPr lvl="2">
              <a:spcBef>
                <a:spcPts val="1000"/>
              </a:spcBef>
              <a:spcAft>
                <a:spcPts val="0"/>
              </a:spcAft>
              <a:buSzPts val="4000"/>
              <a:buNone/>
              <a:defRPr/>
            </a:lvl3pPr>
            <a:lvl4pPr lvl="3">
              <a:spcBef>
                <a:spcPts val="1000"/>
              </a:spcBef>
              <a:spcAft>
                <a:spcPts val="0"/>
              </a:spcAft>
              <a:buSzPts val="3600"/>
              <a:buNone/>
              <a:defRPr/>
            </a:lvl4pPr>
            <a:lvl5pPr lvl="4">
              <a:spcBef>
                <a:spcPts val="1000"/>
              </a:spcBef>
              <a:spcAft>
                <a:spcPts val="0"/>
              </a:spcAft>
              <a:buSzPts val="3600"/>
              <a:buNone/>
              <a:defRPr/>
            </a:lvl5pPr>
            <a:lvl6pPr lvl="5">
              <a:spcBef>
                <a:spcPts val="1000"/>
              </a:spcBef>
              <a:spcAft>
                <a:spcPts val="0"/>
              </a:spcAft>
              <a:buSzPts val="3600"/>
              <a:buNone/>
              <a:defRPr/>
            </a:lvl6pPr>
            <a:lvl7pPr lvl="6">
              <a:spcBef>
                <a:spcPts val="1000"/>
              </a:spcBef>
              <a:spcAft>
                <a:spcPts val="0"/>
              </a:spcAft>
              <a:buSzPts val="3600"/>
              <a:buNone/>
              <a:defRPr/>
            </a:lvl7pPr>
            <a:lvl8pPr lvl="7">
              <a:spcBef>
                <a:spcPts val="1000"/>
              </a:spcBef>
              <a:spcAft>
                <a:spcPts val="0"/>
              </a:spcAft>
              <a:buSzPts val="3600"/>
              <a:buNone/>
              <a:defRPr/>
            </a:lvl8pPr>
            <a:lvl9pPr lvl="8">
              <a:spcBef>
                <a:spcPts val="1000"/>
              </a:spcBef>
              <a:spcAft>
                <a:spcPts val="0"/>
              </a:spcAft>
              <a:buSzPts val="3600"/>
              <a:buNone/>
              <a:defRPr/>
            </a:lvl9pPr>
          </a:lstStyle>
          <a:p>
            <a:endParaRPr/>
          </a:p>
        </p:txBody>
      </p:sp>
      <p:sp>
        <p:nvSpPr>
          <p:cNvPr id="60" name="Google Shape;60;p7"/>
          <p:cNvSpPr txBox="1">
            <a:spLocks noGrp="1"/>
          </p:cNvSpPr>
          <p:nvPr>
            <p:ph type="subTitle" idx="2"/>
          </p:nvPr>
        </p:nvSpPr>
        <p:spPr>
          <a:xfrm>
            <a:off x="2304098" y="12815888"/>
            <a:ext cx="12196200" cy="369600"/>
          </a:xfrm>
          <a:prstGeom prst="rect">
            <a:avLst/>
          </a:prstGeom>
        </p:spPr>
        <p:txBody>
          <a:bodyPr spcFirstLastPara="1" wrap="square" lIns="0" tIns="0" rIns="0" bIns="0" anchor="t" anchorCtr="0">
            <a:noAutofit/>
          </a:bodyPr>
          <a:lstStyle>
            <a:lvl1pPr lvl="0">
              <a:lnSpc>
                <a:spcPct val="100000"/>
              </a:lnSpc>
              <a:spcBef>
                <a:spcPts val="2000"/>
              </a:spcBef>
              <a:spcAft>
                <a:spcPts val="0"/>
              </a:spcAft>
              <a:buClr>
                <a:schemeClr val="dk1"/>
              </a:buClr>
              <a:buSzPts val="2400"/>
              <a:buFont typeface="Inclusive Sans"/>
              <a:buNone/>
              <a:defRPr sz="2400">
                <a:solidFill>
                  <a:schemeClr val="dk1"/>
                </a:solidFill>
              </a:defRPr>
            </a:lvl1pPr>
            <a:lvl2pPr lvl="1">
              <a:spcBef>
                <a:spcPts val="1000"/>
              </a:spcBef>
              <a:spcAft>
                <a:spcPts val="0"/>
              </a:spcAft>
              <a:buSzPts val="4800"/>
              <a:buNone/>
              <a:defRPr/>
            </a:lvl2pPr>
            <a:lvl3pPr lvl="2">
              <a:spcBef>
                <a:spcPts val="1000"/>
              </a:spcBef>
              <a:spcAft>
                <a:spcPts val="0"/>
              </a:spcAft>
              <a:buSzPts val="4000"/>
              <a:buNone/>
              <a:defRPr/>
            </a:lvl3pPr>
            <a:lvl4pPr lvl="3">
              <a:spcBef>
                <a:spcPts val="1000"/>
              </a:spcBef>
              <a:spcAft>
                <a:spcPts val="0"/>
              </a:spcAft>
              <a:buSzPts val="3600"/>
              <a:buNone/>
              <a:defRPr/>
            </a:lvl4pPr>
            <a:lvl5pPr lvl="4">
              <a:spcBef>
                <a:spcPts val="1000"/>
              </a:spcBef>
              <a:spcAft>
                <a:spcPts val="0"/>
              </a:spcAft>
              <a:buSzPts val="3600"/>
              <a:buNone/>
              <a:defRPr/>
            </a:lvl5pPr>
            <a:lvl6pPr lvl="5">
              <a:spcBef>
                <a:spcPts val="1000"/>
              </a:spcBef>
              <a:spcAft>
                <a:spcPts val="0"/>
              </a:spcAft>
              <a:buSzPts val="3600"/>
              <a:buNone/>
              <a:defRPr/>
            </a:lvl6pPr>
            <a:lvl7pPr lvl="6">
              <a:spcBef>
                <a:spcPts val="1000"/>
              </a:spcBef>
              <a:spcAft>
                <a:spcPts val="0"/>
              </a:spcAft>
              <a:buSzPts val="3600"/>
              <a:buNone/>
              <a:defRPr/>
            </a:lvl7pPr>
            <a:lvl8pPr lvl="7">
              <a:spcBef>
                <a:spcPts val="1000"/>
              </a:spcBef>
              <a:spcAft>
                <a:spcPts val="0"/>
              </a:spcAft>
              <a:buSzPts val="3600"/>
              <a:buNone/>
              <a:defRPr/>
            </a:lvl8pPr>
            <a:lvl9pPr lvl="8">
              <a:spcBef>
                <a:spcPts val="1000"/>
              </a:spcBef>
              <a:spcAft>
                <a:spcPts val="0"/>
              </a:spcAft>
              <a:buSzPts val="3600"/>
              <a:buNone/>
              <a:defRPr/>
            </a:lvl9pPr>
          </a:lstStyle>
          <a:p>
            <a:endParaRPr/>
          </a:p>
        </p:txBody>
      </p:sp>
      <p:pic>
        <p:nvPicPr>
          <p:cNvPr id="61" name="Google Shape;61;p7" title="graphic element red 2.png"/>
          <p:cNvPicPr preferRelativeResize="0"/>
          <p:nvPr/>
        </p:nvPicPr>
        <p:blipFill>
          <a:blip r:embed="rId2">
            <a:alphaModFix/>
          </a:blip>
          <a:stretch>
            <a:fillRect/>
          </a:stretch>
        </p:blipFill>
        <p:spPr>
          <a:xfrm>
            <a:off x="13610563" y="3143250"/>
            <a:ext cx="10775836" cy="7429500"/>
          </a:xfrm>
          <a:prstGeom prst="rect">
            <a:avLst/>
          </a:prstGeom>
          <a:noFill/>
          <a:ln>
            <a:noFill/>
          </a:ln>
        </p:spPr>
      </p:pic>
    </p:spTree>
    <p:extLst>
      <p:ext uri="{BB962C8B-B14F-4D97-AF65-F5344CB8AC3E}">
        <p14:creationId xmlns:p14="http://schemas.microsoft.com/office/powerpoint/2010/main" val="2906612709"/>
      </p:ext>
    </p:extLst>
  </p:cSld>
  <p:clrMapOvr>
    <a:masterClrMapping/>
  </p:clrMapOvr>
  <p:extLst>
    <p:ext uri="{DCECCB84-F9BA-43D5-87BE-67443E8EF086}">
      <p15:sldGuideLst xmlns:p15="http://schemas.microsoft.com/office/powerpoint/2012/main">
        <p15:guide id="1" orient="horz" pos="4320">
          <p15:clr>
            <a:srgbClr val="FBAE40"/>
          </p15:clr>
        </p15:guide>
        <p15:guide id="2" orient="horz" pos="8256">
          <p15:clr>
            <a:srgbClr val="E46962"/>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py slide_1 column">
  <p:cSld name="Copy slide_1 column">
    <p:spTree>
      <p:nvGrpSpPr>
        <p:cNvPr id="1" name="Shape 62"/>
        <p:cNvGrpSpPr/>
        <p:nvPr/>
      </p:nvGrpSpPr>
      <p:grpSpPr>
        <a:xfrm>
          <a:off x="0" y="0"/>
          <a:ext cx="0" cy="0"/>
          <a:chOff x="0" y="0"/>
          <a:chExt cx="0" cy="0"/>
        </a:xfrm>
      </p:grpSpPr>
      <p:sp>
        <p:nvSpPr>
          <p:cNvPr id="63" name="Google Shape;63;p8"/>
          <p:cNvSpPr txBox="1">
            <a:spLocks noGrp="1"/>
          </p:cNvSpPr>
          <p:nvPr>
            <p:ph type="title"/>
          </p:nvPr>
        </p:nvSpPr>
        <p:spPr>
          <a:xfrm>
            <a:off x="1015300" y="946373"/>
            <a:ext cx="21639300" cy="9915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7000"/>
              <a:buNone/>
              <a:defRPr sz="7000" b="1"/>
            </a:lvl1pPr>
            <a:lvl2pPr lvl="1">
              <a:spcBef>
                <a:spcPts val="0"/>
              </a:spcBef>
              <a:spcAft>
                <a:spcPts val="0"/>
              </a:spcAft>
              <a:buSzPts val="2800"/>
              <a:buNone/>
              <a:defRPr sz="3600"/>
            </a:lvl2pPr>
            <a:lvl3pPr lvl="2">
              <a:spcBef>
                <a:spcPts val="0"/>
              </a:spcBef>
              <a:spcAft>
                <a:spcPts val="0"/>
              </a:spcAft>
              <a:buSzPts val="2800"/>
              <a:buNone/>
              <a:defRPr sz="3600"/>
            </a:lvl3pPr>
            <a:lvl4pPr lvl="3">
              <a:spcBef>
                <a:spcPts val="0"/>
              </a:spcBef>
              <a:spcAft>
                <a:spcPts val="0"/>
              </a:spcAft>
              <a:buSzPts val="2800"/>
              <a:buNone/>
              <a:defRPr sz="3600"/>
            </a:lvl4pPr>
            <a:lvl5pPr lvl="4">
              <a:spcBef>
                <a:spcPts val="0"/>
              </a:spcBef>
              <a:spcAft>
                <a:spcPts val="0"/>
              </a:spcAft>
              <a:buSzPts val="2800"/>
              <a:buNone/>
              <a:defRPr sz="3600"/>
            </a:lvl5pPr>
            <a:lvl6pPr lvl="5">
              <a:spcBef>
                <a:spcPts val="0"/>
              </a:spcBef>
              <a:spcAft>
                <a:spcPts val="0"/>
              </a:spcAft>
              <a:buSzPts val="2800"/>
              <a:buNone/>
              <a:defRPr sz="3600"/>
            </a:lvl6pPr>
            <a:lvl7pPr lvl="6">
              <a:spcBef>
                <a:spcPts val="0"/>
              </a:spcBef>
              <a:spcAft>
                <a:spcPts val="0"/>
              </a:spcAft>
              <a:buSzPts val="2800"/>
              <a:buNone/>
              <a:defRPr sz="3600"/>
            </a:lvl7pPr>
            <a:lvl8pPr lvl="7">
              <a:spcBef>
                <a:spcPts val="0"/>
              </a:spcBef>
              <a:spcAft>
                <a:spcPts val="0"/>
              </a:spcAft>
              <a:buSzPts val="2800"/>
              <a:buNone/>
              <a:defRPr sz="3600"/>
            </a:lvl8pPr>
            <a:lvl9pPr lvl="8">
              <a:spcBef>
                <a:spcPts val="0"/>
              </a:spcBef>
              <a:spcAft>
                <a:spcPts val="0"/>
              </a:spcAft>
              <a:buSzPts val="2800"/>
              <a:buNone/>
              <a:defRPr sz="3600"/>
            </a:lvl9pPr>
          </a:lstStyle>
          <a:p>
            <a:endParaRPr/>
          </a:p>
        </p:txBody>
      </p:sp>
      <p:sp>
        <p:nvSpPr>
          <p:cNvPr id="64" name="Google Shape;64;p8"/>
          <p:cNvSpPr txBox="1">
            <a:spLocks noGrp="1"/>
          </p:cNvSpPr>
          <p:nvPr>
            <p:ph type="sldNum" idx="12"/>
          </p:nvPr>
        </p:nvSpPr>
        <p:spPr>
          <a:xfrm>
            <a:off x="21576247" y="12817300"/>
            <a:ext cx="1794900" cy="369300"/>
          </a:xfrm>
          <a:prstGeom prst="rect">
            <a:avLst/>
          </a:prstGeom>
          <a:noFill/>
          <a:ln>
            <a:noFill/>
          </a:ln>
        </p:spPr>
        <p:txBody>
          <a:bodyPr spcFirstLastPara="1" wrap="square" lIns="0" tIns="0" rIns="0" bIns="0" anchor="t" anchorCtr="0">
            <a:spAutoFit/>
          </a:bodyPr>
          <a:lstStyle>
            <a:lvl1pPr marL="0" lvl="0" indent="0" algn="r">
              <a:spcBef>
                <a:spcPts val="0"/>
              </a:spcBef>
              <a:buNone/>
              <a:defRPr sz="2400"/>
            </a:lvl1pPr>
            <a:lvl2pPr marL="0" lvl="1" indent="0" algn="r">
              <a:spcBef>
                <a:spcPts val="0"/>
              </a:spcBef>
              <a:buNone/>
              <a:defRPr sz="2400"/>
            </a:lvl2pPr>
            <a:lvl3pPr marL="0" lvl="2" indent="0" algn="r">
              <a:spcBef>
                <a:spcPts val="0"/>
              </a:spcBef>
              <a:buNone/>
              <a:defRPr sz="2400"/>
            </a:lvl3pPr>
            <a:lvl4pPr marL="0" lvl="3" indent="0" algn="r">
              <a:spcBef>
                <a:spcPts val="0"/>
              </a:spcBef>
              <a:buNone/>
              <a:defRPr sz="2400"/>
            </a:lvl4pPr>
            <a:lvl5pPr marL="0" lvl="4" indent="0" algn="r">
              <a:spcBef>
                <a:spcPts val="0"/>
              </a:spcBef>
              <a:buNone/>
              <a:defRPr sz="2400"/>
            </a:lvl5pPr>
            <a:lvl6pPr marL="0" lvl="5" indent="0" algn="r">
              <a:spcBef>
                <a:spcPts val="0"/>
              </a:spcBef>
              <a:buNone/>
              <a:defRPr sz="2400"/>
            </a:lvl6pPr>
            <a:lvl7pPr marL="0" lvl="6" indent="0" algn="r">
              <a:spcBef>
                <a:spcPts val="0"/>
              </a:spcBef>
              <a:buNone/>
              <a:defRPr sz="2400"/>
            </a:lvl7pPr>
            <a:lvl8pPr marL="0" lvl="7" indent="0" algn="r">
              <a:spcBef>
                <a:spcPts val="0"/>
              </a:spcBef>
              <a:buNone/>
              <a:defRPr sz="2400"/>
            </a:lvl8pPr>
            <a:lvl9pPr marL="0" lvl="8" indent="0" algn="r">
              <a:spcBef>
                <a:spcPts val="0"/>
              </a:spcBef>
              <a:buNone/>
              <a:defRPr sz="2400"/>
            </a:lvl9pPr>
          </a:lstStyle>
          <a:p>
            <a:pPr marL="0" lvl="0" indent="0" algn="r" rtl="0">
              <a:spcBef>
                <a:spcPts val="0"/>
              </a:spcBef>
              <a:spcAft>
                <a:spcPts val="0"/>
              </a:spcAft>
              <a:buNone/>
            </a:pPr>
            <a:fld id="{00000000-1234-1234-1234-123412341234}" type="slidenum">
              <a:rPr lang="en-US"/>
              <a:t>‹#›</a:t>
            </a:fld>
            <a:endParaRPr/>
          </a:p>
        </p:txBody>
      </p:sp>
      <p:sp>
        <p:nvSpPr>
          <p:cNvPr id="65" name="Google Shape;65;p8"/>
          <p:cNvSpPr txBox="1"/>
          <p:nvPr/>
        </p:nvSpPr>
        <p:spPr>
          <a:xfrm>
            <a:off x="1015300" y="12816002"/>
            <a:ext cx="1288800" cy="3693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400" b="1">
                <a:solidFill>
                  <a:schemeClr val="dk1"/>
                </a:solidFill>
                <a:latin typeface="Inclusive Sans"/>
                <a:ea typeface="Inclusive Sans"/>
                <a:cs typeface="Inclusive Sans"/>
                <a:sym typeface="Inclusive Sans"/>
              </a:rPr>
              <a:t>NIHR </a:t>
            </a:r>
            <a:r>
              <a:rPr lang="en-US" sz="2400">
                <a:solidFill>
                  <a:schemeClr val="dk1"/>
                </a:solidFill>
                <a:latin typeface="Inclusive Sans"/>
                <a:ea typeface="Inclusive Sans"/>
                <a:cs typeface="Inclusive Sans"/>
                <a:sym typeface="Inclusive Sans"/>
              </a:rPr>
              <a:t> |</a:t>
            </a:r>
            <a:endParaRPr sz="2800"/>
          </a:p>
        </p:txBody>
      </p:sp>
      <p:pic>
        <p:nvPicPr>
          <p:cNvPr id="66" name="Google Shape;66;p8" title="Line red.png"/>
          <p:cNvPicPr preferRelativeResize="0"/>
          <p:nvPr/>
        </p:nvPicPr>
        <p:blipFill>
          <a:blip r:embed="rId2">
            <a:alphaModFix/>
          </a:blip>
          <a:stretch>
            <a:fillRect/>
          </a:stretch>
        </p:blipFill>
        <p:spPr>
          <a:xfrm>
            <a:off x="0" y="2440952"/>
            <a:ext cx="24386401" cy="190512"/>
          </a:xfrm>
          <a:prstGeom prst="rect">
            <a:avLst/>
          </a:prstGeom>
          <a:noFill/>
          <a:ln>
            <a:noFill/>
          </a:ln>
        </p:spPr>
      </p:pic>
      <p:sp>
        <p:nvSpPr>
          <p:cNvPr id="67" name="Google Shape;67;p8"/>
          <p:cNvSpPr txBox="1">
            <a:spLocks noGrp="1"/>
          </p:cNvSpPr>
          <p:nvPr>
            <p:ph type="subTitle" idx="1"/>
          </p:nvPr>
        </p:nvSpPr>
        <p:spPr>
          <a:xfrm>
            <a:off x="1015275" y="3353449"/>
            <a:ext cx="21639300" cy="439200"/>
          </a:xfrm>
          <a:prstGeom prst="rect">
            <a:avLst/>
          </a:prstGeom>
        </p:spPr>
        <p:txBody>
          <a:bodyPr spcFirstLastPara="1" wrap="square" lIns="0" tIns="0" rIns="0" bIns="0" anchor="t" anchorCtr="0">
            <a:noAutofit/>
          </a:bodyPr>
          <a:lstStyle>
            <a:lvl1pPr lvl="0">
              <a:spcBef>
                <a:spcPts val="2000"/>
              </a:spcBef>
              <a:spcAft>
                <a:spcPts val="0"/>
              </a:spcAft>
              <a:buClr>
                <a:schemeClr val="dk1"/>
              </a:buClr>
              <a:buSzPts val="4000"/>
              <a:buFont typeface="Inclusive Sans"/>
              <a:buNone/>
              <a:defRPr sz="4000" b="1">
                <a:solidFill>
                  <a:schemeClr val="dk1"/>
                </a:solidFill>
              </a:defRPr>
            </a:lvl1pPr>
            <a:lvl2pPr lvl="1">
              <a:spcBef>
                <a:spcPts val="1000"/>
              </a:spcBef>
              <a:spcAft>
                <a:spcPts val="0"/>
              </a:spcAft>
              <a:buSzPts val="4800"/>
              <a:buNone/>
              <a:defRPr/>
            </a:lvl2pPr>
            <a:lvl3pPr lvl="2">
              <a:spcBef>
                <a:spcPts val="1000"/>
              </a:spcBef>
              <a:spcAft>
                <a:spcPts val="0"/>
              </a:spcAft>
              <a:buSzPts val="4000"/>
              <a:buNone/>
              <a:defRPr/>
            </a:lvl3pPr>
            <a:lvl4pPr lvl="3">
              <a:spcBef>
                <a:spcPts val="1000"/>
              </a:spcBef>
              <a:spcAft>
                <a:spcPts val="0"/>
              </a:spcAft>
              <a:buSzPts val="3600"/>
              <a:buNone/>
              <a:defRPr/>
            </a:lvl4pPr>
            <a:lvl5pPr lvl="4">
              <a:spcBef>
                <a:spcPts val="1000"/>
              </a:spcBef>
              <a:spcAft>
                <a:spcPts val="0"/>
              </a:spcAft>
              <a:buSzPts val="3600"/>
              <a:buNone/>
              <a:defRPr/>
            </a:lvl5pPr>
            <a:lvl6pPr lvl="5">
              <a:spcBef>
                <a:spcPts val="1000"/>
              </a:spcBef>
              <a:spcAft>
                <a:spcPts val="0"/>
              </a:spcAft>
              <a:buSzPts val="3600"/>
              <a:buNone/>
              <a:defRPr/>
            </a:lvl6pPr>
            <a:lvl7pPr lvl="6">
              <a:spcBef>
                <a:spcPts val="1000"/>
              </a:spcBef>
              <a:spcAft>
                <a:spcPts val="0"/>
              </a:spcAft>
              <a:buSzPts val="3600"/>
              <a:buNone/>
              <a:defRPr/>
            </a:lvl7pPr>
            <a:lvl8pPr lvl="7">
              <a:spcBef>
                <a:spcPts val="1000"/>
              </a:spcBef>
              <a:spcAft>
                <a:spcPts val="0"/>
              </a:spcAft>
              <a:buSzPts val="3600"/>
              <a:buNone/>
              <a:defRPr/>
            </a:lvl8pPr>
            <a:lvl9pPr lvl="8">
              <a:spcBef>
                <a:spcPts val="1000"/>
              </a:spcBef>
              <a:spcAft>
                <a:spcPts val="0"/>
              </a:spcAft>
              <a:buSzPts val="3600"/>
              <a:buNone/>
              <a:defRPr/>
            </a:lvl9pPr>
          </a:lstStyle>
          <a:p>
            <a:endParaRPr/>
          </a:p>
        </p:txBody>
      </p:sp>
      <p:sp>
        <p:nvSpPr>
          <p:cNvPr id="68" name="Google Shape;68;p8"/>
          <p:cNvSpPr txBox="1">
            <a:spLocks noGrp="1"/>
          </p:cNvSpPr>
          <p:nvPr>
            <p:ph type="body" idx="2"/>
          </p:nvPr>
        </p:nvSpPr>
        <p:spPr>
          <a:xfrm>
            <a:off x="1015275" y="4102320"/>
            <a:ext cx="20561100" cy="7251300"/>
          </a:xfrm>
          <a:prstGeom prst="rect">
            <a:avLst/>
          </a:prstGeom>
        </p:spPr>
        <p:txBody>
          <a:bodyPr spcFirstLastPara="1" wrap="square" lIns="0" tIns="0" rIns="0" bIns="0" anchor="t" anchorCtr="0">
            <a:noAutofit/>
          </a:bodyPr>
          <a:lstStyle>
            <a:lvl1pPr marL="457200" lvl="0" indent="-444500">
              <a:lnSpc>
                <a:spcPct val="115000"/>
              </a:lnSpc>
              <a:spcBef>
                <a:spcPts val="0"/>
              </a:spcBef>
              <a:spcAft>
                <a:spcPts val="0"/>
              </a:spcAft>
              <a:buSzPts val="3400"/>
              <a:buFont typeface="Inclusive Sans"/>
              <a:buChar char="•"/>
              <a:defRPr sz="3400"/>
            </a:lvl1pPr>
            <a:lvl2pPr marL="914400" lvl="1" indent="-444500">
              <a:lnSpc>
                <a:spcPct val="115000"/>
              </a:lnSpc>
              <a:spcBef>
                <a:spcPts val="2000"/>
              </a:spcBef>
              <a:spcAft>
                <a:spcPts val="0"/>
              </a:spcAft>
              <a:buSzPts val="3400"/>
              <a:buFont typeface="Inclusive Sans"/>
              <a:buChar char="•"/>
              <a:defRPr sz="3400"/>
            </a:lvl2pPr>
            <a:lvl3pPr marL="1371600" lvl="2" indent="-444500">
              <a:lnSpc>
                <a:spcPct val="115000"/>
              </a:lnSpc>
              <a:spcBef>
                <a:spcPts val="2000"/>
              </a:spcBef>
              <a:spcAft>
                <a:spcPts val="0"/>
              </a:spcAft>
              <a:buSzPts val="3400"/>
              <a:buFont typeface="Inclusive Sans"/>
              <a:buChar char="–"/>
              <a:defRPr sz="3400"/>
            </a:lvl3pPr>
            <a:lvl4pPr marL="1828800" lvl="3" indent="-444500">
              <a:lnSpc>
                <a:spcPct val="115000"/>
              </a:lnSpc>
              <a:spcBef>
                <a:spcPts val="2000"/>
              </a:spcBef>
              <a:spcAft>
                <a:spcPts val="0"/>
              </a:spcAft>
              <a:buSzPts val="3400"/>
              <a:buFont typeface="Inclusive Sans"/>
              <a:buChar char="•"/>
              <a:defRPr sz="3400"/>
            </a:lvl4pPr>
            <a:lvl5pPr marL="2286000" lvl="4" indent="-444500">
              <a:lnSpc>
                <a:spcPct val="115000"/>
              </a:lnSpc>
              <a:spcBef>
                <a:spcPts val="2000"/>
              </a:spcBef>
              <a:spcAft>
                <a:spcPts val="0"/>
              </a:spcAft>
              <a:buSzPts val="3400"/>
              <a:buFont typeface="Inclusive Sans"/>
              <a:buChar char="•"/>
              <a:defRPr sz="3400"/>
            </a:lvl5pPr>
            <a:lvl6pPr marL="2743200" lvl="5" indent="-444500">
              <a:lnSpc>
                <a:spcPct val="115000"/>
              </a:lnSpc>
              <a:spcBef>
                <a:spcPts val="2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6pPr>
            <a:lvl7pPr marL="3200400" lvl="6" indent="-444500">
              <a:lnSpc>
                <a:spcPct val="115000"/>
              </a:lnSpc>
              <a:spcBef>
                <a:spcPts val="2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7pPr>
            <a:lvl8pPr marL="3657600" lvl="7" indent="-444500">
              <a:lnSpc>
                <a:spcPct val="115000"/>
              </a:lnSpc>
              <a:spcBef>
                <a:spcPts val="2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8pPr>
            <a:lvl9pPr marL="4114800" lvl="8" indent="-444500">
              <a:lnSpc>
                <a:spcPct val="115000"/>
              </a:lnSpc>
              <a:spcBef>
                <a:spcPts val="2000"/>
              </a:spcBef>
              <a:spcAft>
                <a:spcPts val="200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9pPr>
          </a:lstStyle>
          <a:p>
            <a:endParaRPr/>
          </a:p>
        </p:txBody>
      </p:sp>
      <p:sp>
        <p:nvSpPr>
          <p:cNvPr id="69" name="Google Shape;69;p8"/>
          <p:cNvSpPr txBox="1">
            <a:spLocks noGrp="1"/>
          </p:cNvSpPr>
          <p:nvPr>
            <p:ph type="subTitle" idx="3"/>
          </p:nvPr>
        </p:nvSpPr>
        <p:spPr>
          <a:xfrm>
            <a:off x="2304098" y="12815888"/>
            <a:ext cx="12196200" cy="369600"/>
          </a:xfrm>
          <a:prstGeom prst="rect">
            <a:avLst/>
          </a:prstGeom>
        </p:spPr>
        <p:txBody>
          <a:bodyPr spcFirstLastPara="1" wrap="square" lIns="0" tIns="0" rIns="0" bIns="0" anchor="t" anchorCtr="0">
            <a:noAutofit/>
          </a:bodyPr>
          <a:lstStyle>
            <a:lvl1pPr lvl="0">
              <a:lnSpc>
                <a:spcPct val="100000"/>
              </a:lnSpc>
              <a:spcBef>
                <a:spcPts val="2000"/>
              </a:spcBef>
              <a:spcAft>
                <a:spcPts val="0"/>
              </a:spcAft>
              <a:buClr>
                <a:schemeClr val="dk1"/>
              </a:buClr>
              <a:buSzPts val="2400"/>
              <a:buFont typeface="Inclusive Sans"/>
              <a:buNone/>
              <a:defRPr sz="2400">
                <a:solidFill>
                  <a:schemeClr val="dk1"/>
                </a:solidFill>
              </a:defRPr>
            </a:lvl1pPr>
            <a:lvl2pPr lvl="1">
              <a:spcBef>
                <a:spcPts val="1000"/>
              </a:spcBef>
              <a:spcAft>
                <a:spcPts val="0"/>
              </a:spcAft>
              <a:buSzPts val="4800"/>
              <a:buNone/>
              <a:defRPr/>
            </a:lvl2pPr>
            <a:lvl3pPr lvl="2">
              <a:spcBef>
                <a:spcPts val="1000"/>
              </a:spcBef>
              <a:spcAft>
                <a:spcPts val="0"/>
              </a:spcAft>
              <a:buSzPts val="4000"/>
              <a:buNone/>
              <a:defRPr/>
            </a:lvl3pPr>
            <a:lvl4pPr lvl="3">
              <a:spcBef>
                <a:spcPts val="1000"/>
              </a:spcBef>
              <a:spcAft>
                <a:spcPts val="0"/>
              </a:spcAft>
              <a:buSzPts val="3600"/>
              <a:buNone/>
              <a:defRPr/>
            </a:lvl4pPr>
            <a:lvl5pPr lvl="4">
              <a:spcBef>
                <a:spcPts val="1000"/>
              </a:spcBef>
              <a:spcAft>
                <a:spcPts val="0"/>
              </a:spcAft>
              <a:buSzPts val="3600"/>
              <a:buNone/>
              <a:defRPr/>
            </a:lvl5pPr>
            <a:lvl6pPr lvl="5">
              <a:spcBef>
                <a:spcPts val="1000"/>
              </a:spcBef>
              <a:spcAft>
                <a:spcPts val="0"/>
              </a:spcAft>
              <a:buSzPts val="3600"/>
              <a:buNone/>
              <a:defRPr/>
            </a:lvl6pPr>
            <a:lvl7pPr lvl="6">
              <a:spcBef>
                <a:spcPts val="1000"/>
              </a:spcBef>
              <a:spcAft>
                <a:spcPts val="0"/>
              </a:spcAft>
              <a:buSzPts val="3600"/>
              <a:buNone/>
              <a:defRPr/>
            </a:lvl7pPr>
            <a:lvl8pPr lvl="7">
              <a:spcBef>
                <a:spcPts val="1000"/>
              </a:spcBef>
              <a:spcAft>
                <a:spcPts val="0"/>
              </a:spcAft>
              <a:buSzPts val="3600"/>
              <a:buNone/>
              <a:defRPr/>
            </a:lvl8pPr>
            <a:lvl9pPr lvl="8">
              <a:spcBef>
                <a:spcPts val="1000"/>
              </a:spcBef>
              <a:spcAft>
                <a:spcPts val="0"/>
              </a:spcAft>
              <a:buSzPts val="3600"/>
              <a:buNone/>
              <a:defRPr/>
            </a:lvl9pPr>
          </a:lstStyle>
          <a:p>
            <a:endParaRPr/>
          </a:p>
        </p:txBody>
      </p:sp>
    </p:spTree>
    <p:extLst>
      <p:ext uri="{BB962C8B-B14F-4D97-AF65-F5344CB8AC3E}">
        <p14:creationId xmlns:p14="http://schemas.microsoft.com/office/powerpoint/2010/main" val="1999607312"/>
      </p:ext>
    </p:extLst>
  </p:cSld>
  <p:clrMapOvr>
    <a:masterClrMapping/>
  </p:clrMapOvr>
  <p:extLst>
    <p:ext uri="{DCECCB84-F9BA-43D5-87BE-67443E8EF086}">
      <p15:sldGuideLst xmlns:p15="http://schemas.microsoft.com/office/powerpoint/2012/main">
        <p15:guide id="1" orient="horz" pos="4320">
          <p15:clr>
            <a:srgbClr val="FBAE40"/>
          </p15:clr>
        </p15:guide>
        <p15:guide id="2" pos="7681">
          <p15:clr>
            <a:srgbClr val="FBAE40"/>
          </p15:clr>
        </p15:guide>
        <p15:guide id="3" orient="horz" pos="3240">
          <p15:clr>
            <a:srgbClr val="E46962"/>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py with image slide">
  <p:cSld name="Copy with image slide">
    <p:spTree>
      <p:nvGrpSpPr>
        <p:cNvPr id="1" name="Shape 70"/>
        <p:cNvGrpSpPr/>
        <p:nvPr/>
      </p:nvGrpSpPr>
      <p:grpSpPr>
        <a:xfrm>
          <a:off x="0" y="0"/>
          <a:ext cx="0" cy="0"/>
          <a:chOff x="0" y="0"/>
          <a:chExt cx="0" cy="0"/>
        </a:xfrm>
      </p:grpSpPr>
      <p:pic>
        <p:nvPicPr>
          <p:cNvPr id="71" name="Google Shape;71;p9" title="graphic element red 3.png"/>
          <p:cNvPicPr preferRelativeResize="0"/>
          <p:nvPr/>
        </p:nvPicPr>
        <p:blipFill>
          <a:blip r:embed="rId2">
            <a:alphaModFix/>
          </a:blip>
          <a:stretch>
            <a:fillRect/>
          </a:stretch>
        </p:blipFill>
        <p:spPr>
          <a:xfrm>
            <a:off x="14586471" y="0"/>
            <a:ext cx="8210838" cy="13715999"/>
          </a:xfrm>
          <a:prstGeom prst="rect">
            <a:avLst/>
          </a:prstGeom>
          <a:noFill/>
          <a:ln>
            <a:noFill/>
          </a:ln>
        </p:spPr>
      </p:pic>
      <p:sp>
        <p:nvSpPr>
          <p:cNvPr id="72" name="Google Shape;72;p9"/>
          <p:cNvSpPr txBox="1">
            <a:spLocks noGrp="1"/>
          </p:cNvSpPr>
          <p:nvPr>
            <p:ph type="title"/>
          </p:nvPr>
        </p:nvSpPr>
        <p:spPr>
          <a:xfrm>
            <a:off x="1015300" y="946375"/>
            <a:ext cx="11178000" cy="1986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7000"/>
              <a:buNone/>
              <a:defRPr sz="7000" b="1"/>
            </a:lvl1pPr>
            <a:lvl2pPr lvl="1">
              <a:spcBef>
                <a:spcPts val="0"/>
              </a:spcBef>
              <a:spcAft>
                <a:spcPts val="0"/>
              </a:spcAft>
              <a:buSzPts val="2800"/>
              <a:buNone/>
              <a:defRPr sz="3600"/>
            </a:lvl2pPr>
            <a:lvl3pPr lvl="2">
              <a:spcBef>
                <a:spcPts val="0"/>
              </a:spcBef>
              <a:spcAft>
                <a:spcPts val="0"/>
              </a:spcAft>
              <a:buSzPts val="2800"/>
              <a:buNone/>
              <a:defRPr sz="3600"/>
            </a:lvl3pPr>
            <a:lvl4pPr lvl="3">
              <a:spcBef>
                <a:spcPts val="0"/>
              </a:spcBef>
              <a:spcAft>
                <a:spcPts val="0"/>
              </a:spcAft>
              <a:buSzPts val="2800"/>
              <a:buNone/>
              <a:defRPr sz="3600"/>
            </a:lvl4pPr>
            <a:lvl5pPr lvl="4">
              <a:spcBef>
                <a:spcPts val="0"/>
              </a:spcBef>
              <a:spcAft>
                <a:spcPts val="0"/>
              </a:spcAft>
              <a:buSzPts val="2800"/>
              <a:buNone/>
              <a:defRPr sz="3600"/>
            </a:lvl5pPr>
            <a:lvl6pPr lvl="5">
              <a:spcBef>
                <a:spcPts val="0"/>
              </a:spcBef>
              <a:spcAft>
                <a:spcPts val="0"/>
              </a:spcAft>
              <a:buSzPts val="2800"/>
              <a:buNone/>
              <a:defRPr sz="3600"/>
            </a:lvl6pPr>
            <a:lvl7pPr lvl="6">
              <a:spcBef>
                <a:spcPts val="0"/>
              </a:spcBef>
              <a:spcAft>
                <a:spcPts val="0"/>
              </a:spcAft>
              <a:buSzPts val="2800"/>
              <a:buNone/>
              <a:defRPr sz="3600"/>
            </a:lvl7pPr>
            <a:lvl8pPr lvl="7">
              <a:spcBef>
                <a:spcPts val="0"/>
              </a:spcBef>
              <a:spcAft>
                <a:spcPts val="0"/>
              </a:spcAft>
              <a:buSzPts val="2800"/>
              <a:buNone/>
              <a:defRPr sz="3600"/>
            </a:lvl8pPr>
            <a:lvl9pPr lvl="8">
              <a:spcBef>
                <a:spcPts val="0"/>
              </a:spcBef>
              <a:spcAft>
                <a:spcPts val="0"/>
              </a:spcAft>
              <a:buSzPts val="2800"/>
              <a:buNone/>
              <a:defRPr sz="3600"/>
            </a:lvl9pPr>
          </a:lstStyle>
          <a:p>
            <a:endParaRPr/>
          </a:p>
        </p:txBody>
      </p:sp>
      <p:sp>
        <p:nvSpPr>
          <p:cNvPr id="73" name="Google Shape;73;p9"/>
          <p:cNvSpPr txBox="1">
            <a:spLocks noGrp="1"/>
          </p:cNvSpPr>
          <p:nvPr>
            <p:ph type="sldNum" idx="12"/>
          </p:nvPr>
        </p:nvSpPr>
        <p:spPr>
          <a:xfrm>
            <a:off x="21576247" y="12817300"/>
            <a:ext cx="1794900" cy="369300"/>
          </a:xfrm>
          <a:prstGeom prst="rect">
            <a:avLst/>
          </a:prstGeom>
          <a:noFill/>
          <a:ln>
            <a:noFill/>
          </a:ln>
        </p:spPr>
        <p:txBody>
          <a:bodyPr spcFirstLastPara="1" wrap="square" lIns="0" tIns="0" rIns="0" bIns="0" anchor="t" anchorCtr="0">
            <a:spAutoFit/>
          </a:bodyPr>
          <a:lstStyle>
            <a:lvl1pPr marL="0" lvl="0" indent="0" algn="r">
              <a:spcBef>
                <a:spcPts val="0"/>
              </a:spcBef>
              <a:buNone/>
              <a:defRPr sz="2400"/>
            </a:lvl1pPr>
            <a:lvl2pPr marL="0" lvl="1" indent="0" algn="r">
              <a:spcBef>
                <a:spcPts val="0"/>
              </a:spcBef>
              <a:buNone/>
              <a:defRPr sz="2400"/>
            </a:lvl2pPr>
            <a:lvl3pPr marL="0" lvl="2" indent="0" algn="r">
              <a:spcBef>
                <a:spcPts val="0"/>
              </a:spcBef>
              <a:buNone/>
              <a:defRPr sz="2400"/>
            </a:lvl3pPr>
            <a:lvl4pPr marL="0" lvl="3" indent="0" algn="r">
              <a:spcBef>
                <a:spcPts val="0"/>
              </a:spcBef>
              <a:buNone/>
              <a:defRPr sz="2400"/>
            </a:lvl4pPr>
            <a:lvl5pPr marL="0" lvl="4" indent="0" algn="r">
              <a:spcBef>
                <a:spcPts val="0"/>
              </a:spcBef>
              <a:buNone/>
              <a:defRPr sz="2400"/>
            </a:lvl5pPr>
            <a:lvl6pPr marL="0" lvl="5" indent="0" algn="r">
              <a:spcBef>
                <a:spcPts val="0"/>
              </a:spcBef>
              <a:buNone/>
              <a:defRPr sz="2400"/>
            </a:lvl6pPr>
            <a:lvl7pPr marL="0" lvl="6" indent="0" algn="r">
              <a:spcBef>
                <a:spcPts val="0"/>
              </a:spcBef>
              <a:buNone/>
              <a:defRPr sz="2400"/>
            </a:lvl7pPr>
            <a:lvl8pPr marL="0" lvl="7" indent="0" algn="r">
              <a:spcBef>
                <a:spcPts val="0"/>
              </a:spcBef>
              <a:buNone/>
              <a:defRPr sz="2400"/>
            </a:lvl8pPr>
            <a:lvl9pPr marL="0" lvl="8" indent="0" algn="r">
              <a:spcBef>
                <a:spcPts val="0"/>
              </a:spcBef>
              <a:buNone/>
              <a:defRPr sz="2400"/>
            </a:lvl9pPr>
          </a:lstStyle>
          <a:p>
            <a:pPr marL="0" lvl="0" indent="0" algn="r" rtl="0">
              <a:spcBef>
                <a:spcPts val="0"/>
              </a:spcBef>
              <a:spcAft>
                <a:spcPts val="0"/>
              </a:spcAft>
              <a:buNone/>
            </a:pPr>
            <a:fld id="{00000000-1234-1234-1234-123412341234}" type="slidenum">
              <a:rPr lang="en-US"/>
              <a:t>‹#›</a:t>
            </a:fld>
            <a:endParaRPr/>
          </a:p>
        </p:txBody>
      </p:sp>
      <p:sp>
        <p:nvSpPr>
          <p:cNvPr id="74" name="Google Shape;74;p9"/>
          <p:cNvSpPr txBox="1"/>
          <p:nvPr/>
        </p:nvSpPr>
        <p:spPr>
          <a:xfrm>
            <a:off x="1015300" y="12816002"/>
            <a:ext cx="1288800" cy="3693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400" b="1">
                <a:solidFill>
                  <a:schemeClr val="dk1"/>
                </a:solidFill>
                <a:latin typeface="Inclusive Sans"/>
                <a:ea typeface="Inclusive Sans"/>
                <a:cs typeface="Inclusive Sans"/>
                <a:sym typeface="Inclusive Sans"/>
              </a:rPr>
              <a:t>NIHR </a:t>
            </a:r>
            <a:r>
              <a:rPr lang="en-US" sz="2400">
                <a:solidFill>
                  <a:schemeClr val="dk1"/>
                </a:solidFill>
                <a:latin typeface="Inclusive Sans"/>
                <a:ea typeface="Inclusive Sans"/>
                <a:cs typeface="Inclusive Sans"/>
                <a:sym typeface="Inclusive Sans"/>
              </a:rPr>
              <a:t> |</a:t>
            </a:r>
            <a:endParaRPr sz="2800"/>
          </a:p>
        </p:txBody>
      </p:sp>
      <p:sp>
        <p:nvSpPr>
          <p:cNvPr id="75" name="Google Shape;75;p9"/>
          <p:cNvSpPr txBox="1">
            <a:spLocks noGrp="1"/>
          </p:cNvSpPr>
          <p:nvPr>
            <p:ph type="subTitle" idx="1"/>
          </p:nvPr>
        </p:nvSpPr>
        <p:spPr>
          <a:xfrm>
            <a:off x="1015275" y="3516350"/>
            <a:ext cx="11178000" cy="439200"/>
          </a:xfrm>
          <a:prstGeom prst="rect">
            <a:avLst/>
          </a:prstGeom>
        </p:spPr>
        <p:txBody>
          <a:bodyPr spcFirstLastPara="1" wrap="square" lIns="0" tIns="0" rIns="0" bIns="0" anchor="t" anchorCtr="0">
            <a:noAutofit/>
          </a:bodyPr>
          <a:lstStyle>
            <a:lvl1pPr lvl="0">
              <a:spcBef>
                <a:spcPts val="2000"/>
              </a:spcBef>
              <a:spcAft>
                <a:spcPts val="0"/>
              </a:spcAft>
              <a:buClr>
                <a:schemeClr val="dk1"/>
              </a:buClr>
              <a:buSzPts val="4000"/>
              <a:buFont typeface="Inclusive Sans"/>
              <a:buNone/>
              <a:defRPr sz="4000" b="1">
                <a:solidFill>
                  <a:schemeClr val="dk1"/>
                </a:solidFill>
              </a:defRPr>
            </a:lvl1pPr>
            <a:lvl2pPr lvl="1">
              <a:spcBef>
                <a:spcPts val="1000"/>
              </a:spcBef>
              <a:spcAft>
                <a:spcPts val="0"/>
              </a:spcAft>
              <a:buSzPts val="4800"/>
              <a:buNone/>
              <a:defRPr/>
            </a:lvl2pPr>
            <a:lvl3pPr lvl="2">
              <a:spcBef>
                <a:spcPts val="1000"/>
              </a:spcBef>
              <a:spcAft>
                <a:spcPts val="0"/>
              </a:spcAft>
              <a:buSzPts val="4000"/>
              <a:buNone/>
              <a:defRPr/>
            </a:lvl3pPr>
            <a:lvl4pPr lvl="3">
              <a:spcBef>
                <a:spcPts val="1000"/>
              </a:spcBef>
              <a:spcAft>
                <a:spcPts val="0"/>
              </a:spcAft>
              <a:buSzPts val="3600"/>
              <a:buNone/>
              <a:defRPr/>
            </a:lvl4pPr>
            <a:lvl5pPr lvl="4">
              <a:spcBef>
                <a:spcPts val="1000"/>
              </a:spcBef>
              <a:spcAft>
                <a:spcPts val="0"/>
              </a:spcAft>
              <a:buSzPts val="3600"/>
              <a:buNone/>
              <a:defRPr/>
            </a:lvl5pPr>
            <a:lvl6pPr lvl="5">
              <a:spcBef>
                <a:spcPts val="1000"/>
              </a:spcBef>
              <a:spcAft>
                <a:spcPts val="0"/>
              </a:spcAft>
              <a:buSzPts val="3600"/>
              <a:buNone/>
              <a:defRPr/>
            </a:lvl6pPr>
            <a:lvl7pPr lvl="6">
              <a:spcBef>
                <a:spcPts val="1000"/>
              </a:spcBef>
              <a:spcAft>
                <a:spcPts val="0"/>
              </a:spcAft>
              <a:buSzPts val="3600"/>
              <a:buNone/>
              <a:defRPr/>
            </a:lvl7pPr>
            <a:lvl8pPr lvl="7">
              <a:spcBef>
                <a:spcPts val="1000"/>
              </a:spcBef>
              <a:spcAft>
                <a:spcPts val="0"/>
              </a:spcAft>
              <a:buSzPts val="3600"/>
              <a:buNone/>
              <a:defRPr/>
            </a:lvl8pPr>
            <a:lvl9pPr lvl="8">
              <a:spcBef>
                <a:spcPts val="1000"/>
              </a:spcBef>
              <a:spcAft>
                <a:spcPts val="0"/>
              </a:spcAft>
              <a:buSzPts val="3600"/>
              <a:buNone/>
              <a:defRPr/>
            </a:lvl9pPr>
          </a:lstStyle>
          <a:p>
            <a:endParaRPr/>
          </a:p>
        </p:txBody>
      </p:sp>
      <p:sp>
        <p:nvSpPr>
          <p:cNvPr id="76" name="Google Shape;76;p9"/>
          <p:cNvSpPr txBox="1">
            <a:spLocks noGrp="1"/>
          </p:cNvSpPr>
          <p:nvPr>
            <p:ph type="body" idx="2"/>
          </p:nvPr>
        </p:nvSpPr>
        <p:spPr>
          <a:xfrm>
            <a:off x="1015275" y="4265225"/>
            <a:ext cx="11178000" cy="7251300"/>
          </a:xfrm>
          <a:prstGeom prst="rect">
            <a:avLst/>
          </a:prstGeom>
        </p:spPr>
        <p:txBody>
          <a:bodyPr spcFirstLastPara="1" wrap="square" lIns="0" tIns="0" rIns="0" bIns="0" anchor="t" anchorCtr="0">
            <a:noAutofit/>
          </a:bodyPr>
          <a:lstStyle>
            <a:lvl1pPr marL="457200" lvl="0" indent="-444500">
              <a:lnSpc>
                <a:spcPct val="115000"/>
              </a:lnSpc>
              <a:spcBef>
                <a:spcPts val="0"/>
              </a:spcBef>
              <a:spcAft>
                <a:spcPts val="0"/>
              </a:spcAft>
              <a:buSzPts val="3400"/>
              <a:buFont typeface="Inclusive Sans"/>
              <a:buChar char="•"/>
              <a:defRPr sz="3400"/>
            </a:lvl1pPr>
            <a:lvl2pPr marL="914400" lvl="1" indent="-444500">
              <a:lnSpc>
                <a:spcPct val="115000"/>
              </a:lnSpc>
              <a:spcBef>
                <a:spcPts val="2000"/>
              </a:spcBef>
              <a:spcAft>
                <a:spcPts val="0"/>
              </a:spcAft>
              <a:buSzPts val="3400"/>
              <a:buFont typeface="Inclusive Sans"/>
              <a:buChar char="•"/>
              <a:defRPr sz="3400"/>
            </a:lvl2pPr>
            <a:lvl3pPr marL="1371600" lvl="2" indent="-444500">
              <a:lnSpc>
                <a:spcPct val="115000"/>
              </a:lnSpc>
              <a:spcBef>
                <a:spcPts val="2000"/>
              </a:spcBef>
              <a:spcAft>
                <a:spcPts val="0"/>
              </a:spcAft>
              <a:buSzPts val="3400"/>
              <a:buFont typeface="Inclusive Sans"/>
              <a:buChar char="–"/>
              <a:defRPr sz="3400"/>
            </a:lvl3pPr>
            <a:lvl4pPr marL="1828800" lvl="3" indent="-444500">
              <a:lnSpc>
                <a:spcPct val="115000"/>
              </a:lnSpc>
              <a:spcBef>
                <a:spcPts val="2000"/>
              </a:spcBef>
              <a:spcAft>
                <a:spcPts val="0"/>
              </a:spcAft>
              <a:buSzPts val="3400"/>
              <a:buFont typeface="Inclusive Sans"/>
              <a:buChar char="•"/>
              <a:defRPr sz="3400"/>
            </a:lvl4pPr>
            <a:lvl5pPr marL="2286000" lvl="4" indent="-444500">
              <a:lnSpc>
                <a:spcPct val="115000"/>
              </a:lnSpc>
              <a:spcBef>
                <a:spcPts val="2000"/>
              </a:spcBef>
              <a:spcAft>
                <a:spcPts val="0"/>
              </a:spcAft>
              <a:buSzPts val="3400"/>
              <a:buFont typeface="Inclusive Sans"/>
              <a:buChar char="•"/>
              <a:defRPr sz="3400"/>
            </a:lvl5pPr>
            <a:lvl6pPr marL="2743200" lvl="5" indent="-444500">
              <a:lnSpc>
                <a:spcPct val="115000"/>
              </a:lnSpc>
              <a:spcBef>
                <a:spcPts val="2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6pPr>
            <a:lvl7pPr marL="3200400" lvl="6" indent="-444500">
              <a:lnSpc>
                <a:spcPct val="115000"/>
              </a:lnSpc>
              <a:spcBef>
                <a:spcPts val="2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7pPr>
            <a:lvl8pPr marL="3657600" lvl="7" indent="-444500">
              <a:lnSpc>
                <a:spcPct val="115000"/>
              </a:lnSpc>
              <a:spcBef>
                <a:spcPts val="2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8pPr>
            <a:lvl9pPr marL="4114800" lvl="8" indent="-444500">
              <a:lnSpc>
                <a:spcPct val="115000"/>
              </a:lnSpc>
              <a:spcBef>
                <a:spcPts val="2000"/>
              </a:spcBef>
              <a:spcAft>
                <a:spcPts val="200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9pPr>
          </a:lstStyle>
          <a:p>
            <a:endParaRPr/>
          </a:p>
        </p:txBody>
      </p:sp>
      <p:sp>
        <p:nvSpPr>
          <p:cNvPr id="77" name="Google Shape;77;p9"/>
          <p:cNvSpPr txBox="1">
            <a:spLocks noGrp="1"/>
          </p:cNvSpPr>
          <p:nvPr>
            <p:ph type="subTitle" idx="3"/>
          </p:nvPr>
        </p:nvSpPr>
        <p:spPr>
          <a:xfrm>
            <a:off x="2304098" y="12815888"/>
            <a:ext cx="12196200" cy="369600"/>
          </a:xfrm>
          <a:prstGeom prst="rect">
            <a:avLst/>
          </a:prstGeom>
        </p:spPr>
        <p:txBody>
          <a:bodyPr spcFirstLastPara="1" wrap="square" lIns="0" tIns="0" rIns="0" bIns="0" anchor="t" anchorCtr="0">
            <a:noAutofit/>
          </a:bodyPr>
          <a:lstStyle>
            <a:lvl1pPr lvl="0">
              <a:lnSpc>
                <a:spcPct val="100000"/>
              </a:lnSpc>
              <a:spcBef>
                <a:spcPts val="2000"/>
              </a:spcBef>
              <a:spcAft>
                <a:spcPts val="0"/>
              </a:spcAft>
              <a:buClr>
                <a:schemeClr val="dk1"/>
              </a:buClr>
              <a:buSzPts val="2400"/>
              <a:buFont typeface="Inclusive Sans"/>
              <a:buNone/>
              <a:defRPr sz="2400">
                <a:solidFill>
                  <a:schemeClr val="dk1"/>
                </a:solidFill>
              </a:defRPr>
            </a:lvl1pPr>
            <a:lvl2pPr lvl="1">
              <a:spcBef>
                <a:spcPts val="1000"/>
              </a:spcBef>
              <a:spcAft>
                <a:spcPts val="0"/>
              </a:spcAft>
              <a:buSzPts val="4800"/>
              <a:buNone/>
              <a:defRPr/>
            </a:lvl2pPr>
            <a:lvl3pPr lvl="2">
              <a:spcBef>
                <a:spcPts val="1000"/>
              </a:spcBef>
              <a:spcAft>
                <a:spcPts val="0"/>
              </a:spcAft>
              <a:buSzPts val="4000"/>
              <a:buNone/>
              <a:defRPr/>
            </a:lvl3pPr>
            <a:lvl4pPr lvl="3">
              <a:spcBef>
                <a:spcPts val="1000"/>
              </a:spcBef>
              <a:spcAft>
                <a:spcPts val="0"/>
              </a:spcAft>
              <a:buSzPts val="3600"/>
              <a:buNone/>
              <a:defRPr/>
            </a:lvl4pPr>
            <a:lvl5pPr lvl="4">
              <a:spcBef>
                <a:spcPts val="1000"/>
              </a:spcBef>
              <a:spcAft>
                <a:spcPts val="0"/>
              </a:spcAft>
              <a:buSzPts val="3600"/>
              <a:buNone/>
              <a:defRPr/>
            </a:lvl5pPr>
            <a:lvl6pPr lvl="5">
              <a:spcBef>
                <a:spcPts val="1000"/>
              </a:spcBef>
              <a:spcAft>
                <a:spcPts val="0"/>
              </a:spcAft>
              <a:buSzPts val="3600"/>
              <a:buNone/>
              <a:defRPr/>
            </a:lvl6pPr>
            <a:lvl7pPr lvl="6">
              <a:spcBef>
                <a:spcPts val="1000"/>
              </a:spcBef>
              <a:spcAft>
                <a:spcPts val="0"/>
              </a:spcAft>
              <a:buSzPts val="3600"/>
              <a:buNone/>
              <a:defRPr/>
            </a:lvl7pPr>
            <a:lvl8pPr lvl="7">
              <a:spcBef>
                <a:spcPts val="1000"/>
              </a:spcBef>
              <a:spcAft>
                <a:spcPts val="0"/>
              </a:spcAft>
              <a:buSzPts val="3600"/>
              <a:buNone/>
              <a:defRPr/>
            </a:lvl8pPr>
            <a:lvl9pPr lvl="8">
              <a:spcBef>
                <a:spcPts val="1000"/>
              </a:spcBef>
              <a:spcAft>
                <a:spcPts val="0"/>
              </a:spcAft>
              <a:buSzPts val="3600"/>
              <a:buNone/>
              <a:defRPr/>
            </a:lvl9pPr>
          </a:lstStyle>
          <a:p>
            <a:endParaRPr/>
          </a:p>
        </p:txBody>
      </p:sp>
      <p:sp>
        <p:nvSpPr>
          <p:cNvPr id="78" name="Google Shape;78;p9"/>
          <p:cNvSpPr>
            <a:spLocks noGrp="1"/>
          </p:cNvSpPr>
          <p:nvPr>
            <p:ph type="pic" idx="4"/>
          </p:nvPr>
        </p:nvSpPr>
        <p:spPr>
          <a:xfrm>
            <a:off x="13498174" y="1141200"/>
            <a:ext cx="9872700" cy="11433600"/>
          </a:xfrm>
          <a:prstGeom prst="rect">
            <a:avLst/>
          </a:prstGeom>
          <a:solidFill>
            <a:schemeClr val="dk2"/>
          </a:solidFill>
          <a:ln>
            <a:noFill/>
          </a:ln>
        </p:spPr>
        <p:txBody>
          <a:bodyPr/>
          <a:lstStyle/>
          <a:p>
            <a:endParaRPr lang="en-GB"/>
          </a:p>
        </p:txBody>
      </p:sp>
    </p:spTree>
    <p:extLst>
      <p:ext uri="{BB962C8B-B14F-4D97-AF65-F5344CB8AC3E}">
        <p14:creationId xmlns:p14="http://schemas.microsoft.com/office/powerpoint/2010/main" val="2230893334"/>
      </p:ext>
    </p:extLst>
  </p:cSld>
  <p:clrMapOvr>
    <a:masterClrMapping/>
  </p:clrMapOvr>
  <p:extLst>
    <p:ext uri="{DCECCB84-F9BA-43D5-87BE-67443E8EF086}">
      <p15:sldGuideLst xmlns:p15="http://schemas.microsoft.com/office/powerpoint/2012/main">
        <p15:guide id="1" orient="horz" pos="4320">
          <p15:clr>
            <a:srgbClr val="FBAE40"/>
          </p15:clr>
        </p15:guide>
        <p15:guide id="2" pos="7681">
          <p15:clr>
            <a:srgbClr val="FBAE40"/>
          </p15:clr>
        </p15:guide>
        <p15:guide id="3" orient="horz" pos="3240">
          <p15:clr>
            <a:srgbClr val="E46962"/>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Illustration slide">
  <p:cSld name="Illustration slide">
    <p:spTree>
      <p:nvGrpSpPr>
        <p:cNvPr id="1" name="Shape 79"/>
        <p:cNvGrpSpPr/>
        <p:nvPr/>
      </p:nvGrpSpPr>
      <p:grpSpPr>
        <a:xfrm>
          <a:off x="0" y="0"/>
          <a:ext cx="0" cy="0"/>
          <a:chOff x="0" y="0"/>
          <a:chExt cx="0" cy="0"/>
        </a:xfrm>
      </p:grpSpPr>
      <p:sp>
        <p:nvSpPr>
          <p:cNvPr id="80" name="Google Shape;80;p10"/>
          <p:cNvSpPr txBox="1">
            <a:spLocks noGrp="1"/>
          </p:cNvSpPr>
          <p:nvPr>
            <p:ph type="title"/>
          </p:nvPr>
        </p:nvSpPr>
        <p:spPr>
          <a:xfrm>
            <a:off x="1015300" y="946375"/>
            <a:ext cx="12552000" cy="19860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7000"/>
              <a:buNone/>
              <a:defRPr sz="7000" b="1"/>
            </a:lvl1pPr>
            <a:lvl2pPr lvl="1">
              <a:spcBef>
                <a:spcPts val="0"/>
              </a:spcBef>
              <a:spcAft>
                <a:spcPts val="0"/>
              </a:spcAft>
              <a:buSzPts val="2800"/>
              <a:buNone/>
              <a:defRPr sz="3600"/>
            </a:lvl2pPr>
            <a:lvl3pPr lvl="2">
              <a:spcBef>
                <a:spcPts val="0"/>
              </a:spcBef>
              <a:spcAft>
                <a:spcPts val="0"/>
              </a:spcAft>
              <a:buSzPts val="2800"/>
              <a:buNone/>
              <a:defRPr sz="3600"/>
            </a:lvl3pPr>
            <a:lvl4pPr lvl="3">
              <a:spcBef>
                <a:spcPts val="0"/>
              </a:spcBef>
              <a:spcAft>
                <a:spcPts val="0"/>
              </a:spcAft>
              <a:buSzPts val="2800"/>
              <a:buNone/>
              <a:defRPr sz="3600"/>
            </a:lvl4pPr>
            <a:lvl5pPr lvl="4">
              <a:spcBef>
                <a:spcPts val="0"/>
              </a:spcBef>
              <a:spcAft>
                <a:spcPts val="0"/>
              </a:spcAft>
              <a:buSzPts val="2800"/>
              <a:buNone/>
              <a:defRPr sz="3600"/>
            </a:lvl5pPr>
            <a:lvl6pPr lvl="5">
              <a:spcBef>
                <a:spcPts val="0"/>
              </a:spcBef>
              <a:spcAft>
                <a:spcPts val="0"/>
              </a:spcAft>
              <a:buSzPts val="2800"/>
              <a:buNone/>
              <a:defRPr sz="3600"/>
            </a:lvl6pPr>
            <a:lvl7pPr lvl="6">
              <a:spcBef>
                <a:spcPts val="0"/>
              </a:spcBef>
              <a:spcAft>
                <a:spcPts val="0"/>
              </a:spcAft>
              <a:buSzPts val="2800"/>
              <a:buNone/>
              <a:defRPr sz="3600"/>
            </a:lvl7pPr>
            <a:lvl8pPr lvl="7">
              <a:spcBef>
                <a:spcPts val="0"/>
              </a:spcBef>
              <a:spcAft>
                <a:spcPts val="0"/>
              </a:spcAft>
              <a:buSzPts val="2800"/>
              <a:buNone/>
              <a:defRPr sz="3600"/>
            </a:lvl8pPr>
            <a:lvl9pPr lvl="8">
              <a:spcBef>
                <a:spcPts val="0"/>
              </a:spcBef>
              <a:spcAft>
                <a:spcPts val="0"/>
              </a:spcAft>
              <a:buSzPts val="2800"/>
              <a:buNone/>
              <a:defRPr sz="3600"/>
            </a:lvl9pPr>
          </a:lstStyle>
          <a:p>
            <a:endParaRPr/>
          </a:p>
        </p:txBody>
      </p:sp>
      <p:sp>
        <p:nvSpPr>
          <p:cNvPr id="81" name="Google Shape;81;p10"/>
          <p:cNvSpPr txBox="1">
            <a:spLocks noGrp="1"/>
          </p:cNvSpPr>
          <p:nvPr>
            <p:ph type="sldNum" idx="12"/>
          </p:nvPr>
        </p:nvSpPr>
        <p:spPr>
          <a:xfrm>
            <a:off x="21576247" y="12817300"/>
            <a:ext cx="1794900" cy="369300"/>
          </a:xfrm>
          <a:prstGeom prst="rect">
            <a:avLst/>
          </a:prstGeom>
          <a:noFill/>
          <a:ln>
            <a:noFill/>
          </a:ln>
        </p:spPr>
        <p:txBody>
          <a:bodyPr spcFirstLastPara="1" wrap="square" lIns="0" tIns="0" rIns="0" bIns="0" anchor="t" anchorCtr="0">
            <a:spAutoFit/>
          </a:bodyPr>
          <a:lstStyle>
            <a:lvl1pPr marL="0" lvl="0" indent="0" algn="r">
              <a:spcBef>
                <a:spcPts val="0"/>
              </a:spcBef>
              <a:buNone/>
              <a:defRPr sz="2400"/>
            </a:lvl1pPr>
            <a:lvl2pPr marL="0" lvl="1" indent="0" algn="r">
              <a:spcBef>
                <a:spcPts val="0"/>
              </a:spcBef>
              <a:buNone/>
              <a:defRPr sz="2400"/>
            </a:lvl2pPr>
            <a:lvl3pPr marL="0" lvl="2" indent="0" algn="r">
              <a:spcBef>
                <a:spcPts val="0"/>
              </a:spcBef>
              <a:buNone/>
              <a:defRPr sz="2400"/>
            </a:lvl3pPr>
            <a:lvl4pPr marL="0" lvl="3" indent="0" algn="r">
              <a:spcBef>
                <a:spcPts val="0"/>
              </a:spcBef>
              <a:buNone/>
              <a:defRPr sz="2400"/>
            </a:lvl4pPr>
            <a:lvl5pPr marL="0" lvl="4" indent="0" algn="r">
              <a:spcBef>
                <a:spcPts val="0"/>
              </a:spcBef>
              <a:buNone/>
              <a:defRPr sz="2400"/>
            </a:lvl5pPr>
            <a:lvl6pPr marL="0" lvl="5" indent="0" algn="r">
              <a:spcBef>
                <a:spcPts val="0"/>
              </a:spcBef>
              <a:buNone/>
              <a:defRPr sz="2400"/>
            </a:lvl6pPr>
            <a:lvl7pPr marL="0" lvl="6" indent="0" algn="r">
              <a:spcBef>
                <a:spcPts val="0"/>
              </a:spcBef>
              <a:buNone/>
              <a:defRPr sz="2400"/>
            </a:lvl7pPr>
            <a:lvl8pPr marL="0" lvl="7" indent="0" algn="r">
              <a:spcBef>
                <a:spcPts val="0"/>
              </a:spcBef>
              <a:buNone/>
              <a:defRPr sz="2400"/>
            </a:lvl8pPr>
            <a:lvl9pPr marL="0" lvl="8" indent="0" algn="r">
              <a:spcBef>
                <a:spcPts val="0"/>
              </a:spcBef>
              <a:buNone/>
              <a:defRPr sz="2400"/>
            </a:lvl9pPr>
          </a:lstStyle>
          <a:p>
            <a:pPr marL="0" lvl="0" indent="0" algn="r" rtl="0">
              <a:spcBef>
                <a:spcPts val="0"/>
              </a:spcBef>
              <a:spcAft>
                <a:spcPts val="0"/>
              </a:spcAft>
              <a:buNone/>
            </a:pPr>
            <a:fld id="{00000000-1234-1234-1234-123412341234}" type="slidenum">
              <a:rPr lang="en-US"/>
              <a:t>‹#›</a:t>
            </a:fld>
            <a:endParaRPr/>
          </a:p>
        </p:txBody>
      </p:sp>
      <p:sp>
        <p:nvSpPr>
          <p:cNvPr id="82" name="Google Shape;82;p10"/>
          <p:cNvSpPr txBox="1"/>
          <p:nvPr/>
        </p:nvSpPr>
        <p:spPr>
          <a:xfrm>
            <a:off x="1015300" y="12816002"/>
            <a:ext cx="1288800" cy="3693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400" b="1">
                <a:solidFill>
                  <a:schemeClr val="dk1"/>
                </a:solidFill>
                <a:latin typeface="Inclusive Sans"/>
                <a:ea typeface="Inclusive Sans"/>
                <a:cs typeface="Inclusive Sans"/>
                <a:sym typeface="Inclusive Sans"/>
              </a:rPr>
              <a:t>NIHR </a:t>
            </a:r>
            <a:r>
              <a:rPr lang="en-US" sz="2400">
                <a:solidFill>
                  <a:schemeClr val="dk1"/>
                </a:solidFill>
                <a:latin typeface="Inclusive Sans"/>
                <a:ea typeface="Inclusive Sans"/>
                <a:cs typeface="Inclusive Sans"/>
                <a:sym typeface="Inclusive Sans"/>
              </a:rPr>
              <a:t> |</a:t>
            </a:r>
            <a:endParaRPr sz="2800"/>
          </a:p>
        </p:txBody>
      </p:sp>
      <p:sp>
        <p:nvSpPr>
          <p:cNvPr id="83" name="Google Shape;83;p10"/>
          <p:cNvSpPr txBox="1">
            <a:spLocks noGrp="1"/>
          </p:cNvSpPr>
          <p:nvPr>
            <p:ph type="subTitle" idx="1"/>
          </p:nvPr>
        </p:nvSpPr>
        <p:spPr>
          <a:xfrm>
            <a:off x="1015275" y="3515408"/>
            <a:ext cx="11178000" cy="439200"/>
          </a:xfrm>
          <a:prstGeom prst="rect">
            <a:avLst/>
          </a:prstGeom>
        </p:spPr>
        <p:txBody>
          <a:bodyPr spcFirstLastPara="1" wrap="square" lIns="0" tIns="0" rIns="0" bIns="0" anchor="t" anchorCtr="0">
            <a:noAutofit/>
          </a:bodyPr>
          <a:lstStyle>
            <a:lvl1pPr lvl="0">
              <a:spcBef>
                <a:spcPts val="2000"/>
              </a:spcBef>
              <a:spcAft>
                <a:spcPts val="0"/>
              </a:spcAft>
              <a:buClr>
                <a:schemeClr val="dk1"/>
              </a:buClr>
              <a:buSzPts val="4000"/>
              <a:buFont typeface="Inclusive Sans"/>
              <a:buNone/>
              <a:defRPr sz="4000" b="1">
                <a:solidFill>
                  <a:schemeClr val="dk1"/>
                </a:solidFill>
              </a:defRPr>
            </a:lvl1pPr>
            <a:lvl2pPr lvl="1">
              <a:spcBef>
                <a:spcPts val="1000"/>
              </a:spcBef>
              <a:spcAft>
                <a:spcPts val="0"/>
              </a:spcAft>
              <a:buSzPts val="4800"/>
              <a:buNone/>
              <a:defRPr/>
            </a:lvl2pPr>
            <a:lvl3pPr lvl="2">
              <a:spcBef>
                <a:spcPts val="1000"/>
              </a:spcBef>
              <a:spcAft>
                <a:spcPts val="0"/>
              </a:spcAft>
              <a:buSzPts val="4000"/>
              <a:buNone/>
              <a:defRPr/>
            </a:lvl3pPr>
            <a:lvl4pPr lvl="3">
              <a:spcBef>
                <a:spcPts val="1000"/>
              </a:spcBef>
              <a:spcAft>
                <a:spcPts val="0"/>
              </a:spcAft>
              <a:buSzPts val="3600"/>
              <a:buNone/>
              <a:defRPr/>
            </a:lvl4pPr>
            <a:lvl5pPr lvl="4">
              <a:spcBef>
                <a:spcPts val="1000"/>
              </a:spcBef>
              <a:spcAft>
                <a:spcPts val="0"/>
              </a:spcAft>
              <a:buSzPts val="3600"/>
              <a:buNone/>
              <a:defRPr/>
            </a:lvl5pPr>
            <a:lvl6pPr lvl="5">
              <a:spcBef>
                <a:spcPts val="1000"/>
              </a:spcBef>
              <a:spcAft>
                <a:spcPts val="0"/>
              </a:spcAft>
              <a:buSzPts val="3600"/>
              <a:buNone/>
              <a:defRPr/>
            </a:lvl6pPr>
            <a:lvl7pPr lvl="6">
              <a:spcBef>
                <a:spcPts val="1000"/>
              </a:spcBef>
              <a:spcAft>
                <a:spcPts val="0"/>
              </a:spcAft>
              <a:buSzPts val="3600"/>
              <a:buNone/>
              <a:defRPr/>
            </a:lvl7pPr>
            <a:lvl8pPr lvl="7">
              <a:spcBef>
                <a:spcPts val="1000"/>
              </a:spcBef>
              <a:spcAft>
                <a:spcPts val="0"/>
              </a:spcAft>
              <a:buSzPts val="3600"/>
              <a:buNone/>
              <a:defRPr/>
            </a:lvl8pPr>
            <a:lvl9pPr lvl="8">
              <a:spcBef>
                <a:spcPts val="1000"/>
              </a:spcBef>
              <a:spcAft>
                <a:spcPts val="0"/>
              </a:spcAft>
              <a:buSzPts val="3600"/>
              <a:buNone/>
              <a:defRPr/>
            </a:lvl9pPr>
          </a:lstStyle>
          <a:p>
            <a:endParaRPr/>
          </a:p>
        </p:txBody>
      </p:sp>
      <p:sp>
        <p:nvSpPr>
          <p:cNvPr id="84" name="Google Shape;84;p10"/>
          <p:cNvSpPr txBox="1">
            <a:spLocks noGrp="1"/>
          </p:cNvSpPr>
          <p:nvPr>
            <p:ph type="body" idx="2"/>
          </p:nvPr>
        </p:nvSpPr>
        <p:spPr>
          <a:xfrm>
            <a:off x="1015275" y="4264283"/>
            <a:ext cx="11178000" cy="7251300"/>
          </a:xfrm>
          <a:prstGeom prst="rect">
            <a:avLst/>
          </a:prstGeom>
        </p:spPr>
        <p:txBody>
          <a:bodyPr spcFirstLastPara="1" wrap="square" lIns="0" tIns="0" rIns="0" bIns="0" anchor="t" anchorCtr="0">
            <a:noAutofit/>
          </a:bodyPr>
          <a:lstStyle>
            <a:lvl1pPr marL="457200" lvl="0" indent="-444500">
              <a:lnSpc>
                <a:spcPct val="115000"/>
              </a:lnSpc>
              <a:spcBef>
                <a:spcPts val="0"/>
              </a:spcBef>
              <a:spcAft>
                <a:spcPts val="0"/>
              </a:spcAft>
              <a:buSzPts val="3400"/>
              <a:buFont typeface="Inclusive Sans"/>
              <a:buChar char="•"/>
              <a:defRPr sz="3400"/>
            </a:lvl1pPr>
            <a:lvl2pPr marL="914400" lvl="1" indent="-444500">
              <a:lnSpc>
                <a:spcPct val="115000"/>
              </a:lnSpc>
              <a:spcBef>
                <a:spcPts val="2000"/>
              </a:spcBef>
              <a:spcAft>
                <a:spcPts val="0"/>
              </a:spcAft>
              <a:buSzPts val="3400"/>
              <a:buFont typeface="Inclusive Sans"/>
              <a:buChar char="•"/>
              <a:defRPr sz="3400"/>
            </a:lvl2pPr>
            <a:lvl3pPr marL="1371600" lvl="2" indent="-444500">
              <a:lnSpc>
                <a:spcPct val="115000"/>
              </a:lnSpc>
              <a:spcBef>
                <a:spcPts val="2000"/>
              </a:spcBef>
              <a:spcAft>
                <a:spcPts val="0"/>
              </a:spcAft>
              <a:buSzPts val="3400"/>
              <a:buFont typeface="Inclusive Sans"/>
              <a:buChar char="–"/>
              <a:defRPr sz="3400"/>
            </a:lvl3pPr>
            <a:lvl4pPr marL="1828800" lvl="3" indent="-444500">
              <a:lnSpc>
                <a:spcPct val="115000"/>
              </a:lnSpc>
              <a:spcBef>
                <a:spcPts val="2000"/>
              </a:spcBef>
              <a:spcAft>
                <a:spcPts val="0"/>
              </a:spcAft>
              <a:buSzPts val="3400"/>
              <a:buFont typeface="Inclusive Sans"/>
              <a:buChar char="•"/>
              <a:defRPr sz="3400"/>
            </a:lvl4pPr>
            <a:lvl5pPr marL="2286000" lvl="4" indent="-444500">
              <a:lnSpc>
                <a:spcPct val="115000"/>
              </a:lnSpc>
              <a:spcBef>
                <a:spcPts val="2000"/>
              </a:spcBef>
              <a:spcAft>
                <a:spcPts val="0"/>
              </a:spcAft>
              <a:buSzPts val="3400"/>
              <a:buFont typeface="Inclusive Sans"/>
              <a:buChar char="•"/>
              <a:defRPr sz="3400"/>
            </a:lvl5pPr>
            <a:lvl6pPr marL="2743200" lvl="5" indent="-444500">
              <a:lnSpc>
                <a:spcPct val="115000"/>
              </a:lnSpc>
              <a:spcBef>
                <a:spcPts val="2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6pPr>
            <a:lvl7pPr marL="3200400" lvl="6" indent="-444500">
              <a:lnSpc>
                <a:spcPct val="115000"/>
              </a:lnSpc>
              <a:spcBef>
                <a:spcPts val="2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7pPr>
            <a:lvl8pPr marL="3657600" lvl="7" indent="-444500">
              <a:lnSpc>
                <a:spcPct val="115000"/>
              </a:lnSpc>
              <a:spcBef>
                <a:spcPts val="2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8pPr>
            <a:lvl9pPr marL="4114800" lvl="8" indent="-444500">
              <a:lnSpc>
                <a:spcPct val="115000"/>
              </a:lnSpc>
              <a:spcBef>
                <a:spcPts val="2000"/>
              </a:spcBef>
              <a:spcAft>
                <a:spcPts val="200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9pPr>
          </a:lstStyle>
          <a:p>
            <a:endParaRPr/>
          </a:p>
        </p:txBody>
      </p:sp>
      <p:sp>
        <p:nvSpPr>
          <p:cNvPr id="85" name="Google Shape;85;p10"/>
          <p:cNvSpPr txBox="1">
            <a:spLocks noGrp="1"/>
          </p:cNvSpPr>
          <p:nvPr>
            <p:ph type="subTitle" idx="3"/>
          </p:nvPr>
        </p:nvSpPr>
        <p:spPr>
          <a:xfrm>
            <a:off x="2304098" y="12815888"/>
            <a:ext cx="12196200" cy="369600"/>
          </a:xfrm>
          <a:prstGeom prst="rect">
            <a:avLst/>
          </a:prstGeom>
        </p:spPr>
        <p:txBody>
          <a:bodyPr spcFirstLastPara="1" wrap="square" lIns="0" tIns="0" rIns="0" bIns="0" anchor="t" anchorCtr="0">
            <a:noAutofit/>
          </a:bodyPr>
          <a:lstStyle>
            <a:lvl1pPr lvl="0">
              <a:lnSpc>
                <a:spcPct val="100000"/>
              </a:lnSpc>
              <a:spcBef>
                <a:spcPts val="2000"/>
              </a:spcBef>
              <a:spcAft>
                <a:spcPts val="0"/>
              </a:spcAft>
              <a:buClr>
                <a:schemeClr val="dk1"/>
              </a:buClr>
              <a:buSzPts val="2400"/>
              <a:buFont typeface="Inclusive Sans"/>
              <a:buNone/>
              <a:defRPr sz="2400">
                <a:solidFill>
                  <a:schemeClr val="dk1"/>
                </a:solidFill>
              </a:defRPr>
            </a:lvl1pPr>
            <a:lvl2pPr lvl="1">
              <a:spcBef>
                <a:spcPts val="1000"/>
              </a:spcBef>
              <a:spcAft>
                <a:spcPts val="0"/>
              </a:spcAft>
              <a:buSzPts val="4800"/>
              <a:buNone/>
              <a:defRPr/>
            </a:lvl2pPr>
            <a:lvl3pPr lvl="2">
              <a:spcBef>
                <a:spcPts val="1000"/>
              </a:spcBef>
              <a:spcAft>
                <a:spcPts val="0"/>
              </a:spcAft>
              <a:buSzPts val="4000"/>
              <a:buNone/>
              <a:defRPr/>
            </a:lvl3pPr>
            <a:lvl4pPr lvl="3">
              <a:spcBef>
                <a:spcPts val="1000"/>
              </a:spcBef>
              <a:spcAft>
                <a:spcPts val="0"/>
              </a:spcAft>
              <a:buSzPts val="3600"/>
              <a:buNone/>
              <a:defRPr/>
            </a:lvl4pPr>
            <a:lvl5pPr lvl="4">
              <a:spcBef>
                <a:spcPts val="1000"/>
              </a:spcBef>
              <a:spcAft>
                <a:spcPts val="0"/>
              </a:spcAft>
              <a:buSzPts val="3600"/>
              <a:buNone/>
              <a:defRPr/>
            </a:lvl5pPr>
            <a:lvl6pPr lvl="5">
              <a:spcBef>
                <a:spcPts val="1000"/>
              </a:spcBef>
              <a:spcAft>
                <a:spcPts val="0"/>
              </a:spcAft>
              <a:buSzPts val="3600"/>
              <a:buNone/>
              <a:defRPr/>
            </a:lvl6pPr>
            <a:lvl7pPr lvl="6">
              <a:spcBef>
                <a:spcPts val="1000"/>
              </a:spcBef>
              <a:spcAft>
                <a:spcPts val="0"/>
              </a:spcAft>
              <a:buSzPts val="3600"/>
              <a:buNone/>
              <a:defRPr/>
            </a:lvl7pPr>
            <a:lvl8pPr lvl="7">
              <a:spcBef>
                <a:spcPts val="1000"/>
              </a:spcBef>
              <a:spcAft>
                <a:spcPts val="0"/>
              </a:spcAft>
              <a:buSzPts val="3600"/>
              <a:buNone/>
              <a:defRPr/>
            </a:lvl8pPr>
            <a:lvl9pPr lvl="8">
              <a:spcBef>
                <a:spcPts val="1000"/>
              </a:spcBef>
              <a:spcAft>
                <a:spcPts val="0"/>
              </a:spcAft>
              <a:buSzPts val="3600"/>
              <a:buNone/>
              <a:defRPr/>
            </a:lvl9pPr>
          </a:lstStyle>
          <a:p>
            <a:endParaRPr/>
          </a:p>
        </p:txBody>
      </p:sp>
      <p:sp>
        <p:nvSpPr>
          <p:cNvPr id="86" name="Google Shape;86;p10"/>
          <p:cNvSpPr>
            <a:spLocks noGrp="1"/>
          </p:cNvSpPr>
          <p:nvPr>
            <p:ph type="pic" idx="4"/>
          </p:nvPr>
        </p:nvSpPr>
        <p:spPr>
          <a:xfrm>
            <a:off x="13567211" y="1228300"/>
            <a:ext cx="9622500" cy="11259600"/>
          </a:xfrm>
          <a:prstGeom prst="rect">
            <a:avLst/>
          </a:prstGeom>
          <a:solidFill>
            <a:srgbClr val="D8D8D8"/>
          </a:solidFill>
          <a:ln>
            <a:noFill/>
          </a:ln>
        </p:spPr>
        <p:txBody>
          <a:bodyPr/>
          <a:lstStyle/>
          <a:p>
            <a:endParaRPr lang="en-GB"/>
          </a:p>
        </p:txBody>
      </p:sp>
    </p:spTree>
    <p:extLst>
      <p:ext uri="{BB962C8B-B14F-4D97-AF65-F5344CB8AC3E}">
        <p14:creationId xmlns:p14="http://schemas.microsoft.com/office/powerpoint/2010/main" val="3362694309"/>
      </p:ext>
    </p:extLst>
  </p:cSld>
  <p:clrMapOvr>
    <a:masterClrMapping/>
  </p:clrMapOvr>
  <p:extLst>
    <p:ext uri="{DCECCB84-F9BA-43D5-87BE-67443E8EF086}">
      <p15:sldGuideLst xmlns:p15="http://schemas.microsoft.com/office/powerpoint/2012/main">
        <p15:guide id="1" orient="horz" pos="4320">
          <p15:clr>
            <a:srgbClr val="FBAE40"/>
          </p15:clr>
        </p15:guide>
        <p15:guide id="2" pos="7681">
          <p15:clr>
            <a:srgbClr val="FBAE40"/>
          </p15:clr>
        </p15:guide>
        <p15:guide id="3" orient="horz" pos="1920">
          <p15:clr>
            <a:srgbClr val="E46962"/>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py slide_2 column">
  <p:cSld name="Copy slide_2 column">
    <p:spTree>
      <p:nvGrpSpPr>
        <p:cNvPr id="1" name="Shape 94"/>
        <p:cNvGrpSpPr/>
        <p:nvPr/>
      </p:nvGrpSpPr>
      <p:grpSpPr>
        <a:xfrm>
          <a:off x="0" y="0"/>
          <a:ext cx="0" cy="0"/>
          <a:chOff x="0" y="0"/>
          <a:chExt cx="0" cy="0"/>
        </a:xfrm>
      </p:grpSpPr>
      <p:sp>
        <p:nvSpPr>
          <p:cNvPr id="95" name="Google Shape;95;p12"/>
          <p:cNvSpPr txBox="1">
            <a:spLocks noGrp="1"/>
          </p:cNvSpPr>
          <p:nvPr>
            <p:ph type="title"/>
          </p:nvPr>
        </p:nvSpPr>
        <p:spPr>
          <a:xfrm>
            <a:off x="1015300" y="946374"/>
            <a:ext cx="21639300" cy="9666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7000"/>
              <a:buNone/>
              <a:defRPr sz="7000" b="1"/>
            </a:lvl1pPr>
            <a:lvl2pPr lvl="1">
              <a:spcBef>
                <a:spcPts val="0"/>
              </a:spcBef>
              <a:spcAft>
                <a:spcPts val="0"/>
              </a:spcAft>
              <a:buSzPts val="2800"/>
              <a:buNone/>
              <a:defRPr sz="3600"/>
            </a:lvl2pPr>
            <a:lvl3pPr lvl="2">
              <a:spcBef>
                <a:spcPts val="0"/>
              </a:spcBef>
              <a:spcAft>
                <a:spcPts val="0"/>
              </a:spcAft>
              <a:buSzPts val="2800"/>
              <a:buNone/>
              <a:defRPr sz="3600"/>
            </a:lvl3pPr>
            <a:lvl4pPr lvl="3">
              <a:spcBef>
                <a:spcPts val="0"/>
              </a:spcBef>
              <a:spcAft>
                <a:spcPts val="0"/>
              </a:spcAft>
              <a:buSzPts val="2800"/>
              <a:buNone/>
              <a:defRPr sz="3600"/>
            </a:lvl4pPr>
            <a:lvl5pPr lvl="4">
              <a:spcBef>
                <a:spcPts val="0"/>
              </a:spcBef>
              <a:spcAft>
                <a:spcPts val="0"/>
              </a:spcAft>
              <a:buSzPts val="2800"/>
              <a:buNone/>
              <a:defRPr sz="3600"/>
            </a:lvl5pPr>
            <a:lvl6pPr lvl="5">
              <a:spcBef>
                <a:spcPts val="0"/>
              </a:spcBef>
              <a:spcAft>
                <a:spcPts val="0"/>
              </a:spcAft>
              <a:buSzPts val="2800"/>
              <a:buNone/>
              <a:defRPr sz="3600"/>
            </a:lvl6pPr>
            <a:lvl7pPr lvl="6">
              <a:spcBef>
                <a:spcPts val="0"/>
              </a:spcBef>
              <a:spcAft>
                <a:spcPts val="0"/>
              </a:spcAft>
              <a:buSzPts val="2800"/>
              <a:buNone/>
              <a:defRPr sz="3600"/>
            </a:lvl7pPr>
            <a:lvl8pPr lvl="7">
              <a:spcBef>
                <a:spcPts val="0"/>
              </a:spcBef>
              <a:spcAft>
                <a:spcPts val="0"/>
              </a:spcAft>
              <a:buSzPts val="2800"/>
              <a:buNone/>
              <a:defRPr sz="3600"/>
            </a:lvl8pPr>
            <a:lvl9pPr lvl="8">
              <a:spcBef>
                <a:spcPts val="0"/>
              </a:spcBef>
              <a:spcAft>
                <a:spcPts val="0"/>
              </a:spcAft>
              <a:buSzPts val="2800"/>
              <a:buNone/>
              <a:defRPr sz="3600"/>
            </a:lvl9pPr>
          </a:lstStyle>
          <a:p>
            <a:endParaRPr/>
          </a:p>
        </p:txBody>
      </p:sp>
      <p:sp>
        <p:nvSpPr>
          <p:cNvPr id="96" name="Google Shape;96;p12"/>
          <p:cNvSpPr txBox="1">
            <a:spLocks noGrp="1"/>
          </p:cNvSpPr>
          <p:nvPr>
            <p:ph type="sldNum" idx="12"/>
          </p:nvPr>
        </p:nvSpPr>
        <p:spPr>
          <a:xfrm>
            <a:off x="21576247" y="12817300"/>
            <a:ext cx="1794900" cy="369300"/>
          </a:xfrm>
          <a:prstGeom prst="rect">
            <a:avLst/>
          </a:prstGeom>
          <a:noFill/>
          <a:ln>
            <a:noFill/>
          </a:ln>
        </p:spPr>
        <p:txBody>
          <a:bodyPr spcFirstLastPara="1" wrap="square" lIns="0" tIns="0" rIns="0" bIns="0" anchor="t" anchorCtr="0">
            <a:spAutoFit/>
          </a:bodyPr>
          <a:lstStyle>
            <a:lvl1pPr marL="0" lvl="0" indent="0" algn="r">
              <a:spcBef>
                <a:spcPts val="0"/>
              </a:spcBef>
              <a:buNone/>
              <a:defRPr sz="2400"/>
            </a:lvl1pPr>
            <a:lvl2pPr marL="0" lvl="1" indent="0" algn="r">
              <a:spcBef>
                <a:spcPts val="0"/>
              </a:spcBef>
              <a:buNone/>
              <a:defRPr sz="2400"/>
            </a:lvl2pPr>
            <a:lvl3pPr marL="0" lvl="2" indent="0" algn="r">
              <a:spcBef>
                <a:spcPts val="0"/>
              </a:spcBef>
              <a:buNone/>
              <a:defRPr sz="2400"/>
            </a:lvl3pPr>
            <a:lvl4pPr marL="0" lvl="3" indent="0" algn="r">
              <a:spcBef>
                <a:spcPts val="0"/>
              </a:spcBef>
              <a:buNone/>
              <a:defRPr sz="2400"/>
            </a:lvl4pPr>
            <a:lvl5pPr marL="0" lvl="4" indent="0" algn="r">
              <a:spcBef>
                <a:spcPts val="0"/>
              </a:spcBef>
              <a:buNone/>
              <a:defRPr sz="2400"/>
            </a:lvl5pPr>
            <a:lvl6pPr marL="0" lvl="5" indent="0" algn="r">
              <a:spcBef>
                <a:spcPts val="0"/>
              </a:spcBef>
              <a:buNone/>
              <a:defRPr sz="2400"/>
            </a:lvl6pPr>
            <a:lvl7pPr marL="0" lvl="6" indent="0" algn="r">
              <a:spcBef>
                <a:spcPts val="0"/>
              </a:spcBef>
              <a:buNone/>
              <a:defRPr sz="2400"/>
            </a:lvl7pPr>
            <a:lvl8pPr marL="0" lvl="7" indent="0" algn="r">
              <a:spcBef>
                <a:spcPts val="0"/>
              </a:spcBef>
              <a:buNone/>
              <a:defRPr sz="2400"/>
            </a:lvl8pPr>
            <a:lvl9pPr marL="0" lvl="8" indent="0" algn="r">
              <a:spcBef>
                <a:spcPts val="0"/>
              </a:spcBef>
              <a:buNone/>
              <a:defRPr sz="2400"/>
            </a:lvl9pPr>
          </a:lstStyle>
          <a:p>
            <a:pPr marL="0" lvl="0" indent="0" algn="r" rtl="0">
              <a:spcBef>
                <a:spcPts val="0"/>
              </a:spcBef>
              <a:spcAft>
                <a:spcPts val="0"/>
              </a:spcAft>
              <a:buNone/>
            </a:pPr>
            <a:fld id="{00000000-1234-1234-1234-123412341234}" type="slidenum">
              <a:rPr lang="en-US"/>
              <a:t>‹#›</a:t>
            </a:fld>
            <a:endParaRPr/>
          </a:p>
        </p:txBody>
      </p:sp>
      <p:sp>
        <p:nvSpPr>
          <p:cNvPr id="97" name="Google Shape;97;p12"/>
          <p:cNvSpPr txBox="1"/>
          <p:nvPr/>
        </p:nvSpPr>
        <p:spPr>
          <a:xfrm>
            <a:off x="1015300" y="12816002"/>
            <a:ext cx="1288800" cy="3693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400" b="1">
                <a:solidFill>
                  <a:schemeClr val="dk1"/>
                </a:solidFill>
                <a:latin typeface="Inclusive Sans"/>
                <a:ea typeface="Inclusive Sans"/>
                <a:cs typeface="Inclusive Sans"/>
                <a:sym typeface="Inclusive Sans"/>
              </a:rPr>
              <a:t>NIHR </a:t>
            </a:r>
            <a:r>
              <a:rPr lang="en-US" sz="2400">
                <a:solidFill>
                  <a:schemeClr val="dk1"/>
                </a:solidFill>
                <a:latin typeface="Inclusive Sans"/>
                <a:ea typeface="Inclusive Sans"/>
                <a:cs typeface="Inclusive Sans"/>
                <a:sym typeface="Inclusive Sans"/>
              </a:rPr>
              <a:t> |</a:t>
            </a:r>
            <a:endParaRPr sz="2800"/>
          </a:p>
        </p:txBody>
      </p:sp>
      <p:pic>
        <p:nvPicPr>
          <p:cNvPr id="98" name="Google Shape;98;p12" title="Line lilac.png"/>
          <p:cNvPicPr preferRelativeResize="0"/>
          <p:nvPr/>
        </p:nvPicPr>
        <p:blipFill rotWithShape="1">
          <a:blip r:embed="rId2">
            <a:alphaModFix/>
          </a:blip>
          <a:srcRect/>
          <a:stretch/>
        </p:blipFill>
        <p:spPr>
          <a:xfrm>
            <a:off x="0" y="2440952"/>
            <a:ext cx="24386401" cy="190512"/>
          </a:xfrm>
          <a:prstGeom prst="rect">
            <a:avLst/>
          </a:prstGeom>
          <a:noFill/>
          <a:ln>
            <a:noFill/>
          </a:ln>
        </p:spPr>
      </p:pic>
      <p:sp>
        <p:nvSpPr>
          <p:cNvPr id="99" name="Google Shape;99;p12"/>
          <p:cNvSpPr txBox="1">
            <a:spLocks noGrp="1"/>
          </p:cNvSpPr>
          <p:nvPr>
            <p:ph type="subTitle" idx="1"/>
          </p:nvPr>
        </p:nvSpPr>
        <p:spPr>
          <a:xfrm>
            <a:off x="1015275" y="3348932"/>
            <a:ext cx="10831800" cy="439200"/>
          </a:xfrm>
          <a:prstGeom prst="rect">
            <a:avLst/>
          </a:prstGeom>
        </p:spPr>
        <p:txBody>
          <a:bodyPr spcFirstLastPara="1" wrap="square" lIns="0" tIns="0" rIns="0" bIns="0" anchor="t" anchorCtr="0">
            <a:noAutofit/>
          </a:bodyPr>
          <a:lstStyle>
            <a:lvl1pPr lvl="0">
              <a:spcBef>
                <a:spcPts val="2000"/>
              </a:spcBef>
              <a:spcAft>
                <a:spcPts val="0"/>
              </a:spcAft>
              <a:buClr>
                <a:schemeClr val="dk1"/>
              </a:buClr>
              <a:buSzPts val="4000"/>
              <a:buFont typeface="Inclusive Sans"/>
              <a:buNone/>
              <a:defRPr sz="4000" b="1">
                <a:solidFill>
                  <a:schemeClr val="dk1"/>
                </a:solidFill>
              </a:defRPr>
            </a:lvl1pPr>
            <a:lvl2pPr lvl="1">
              <a:spcBef>
                <a:spcPts val="1000"/>
              </a:spcBef>
              <a:spcAft>
                <a:spcPts val="0"/>
              </a:spcAft>
              <a:buSzPts val="4800"/>
              <a:buNone/>
              <a:defRPr/>
            </a:lvl2pPr>
            <a:lvl3pPr lvl="2">
              <a:spcBef>
                <a:spcPts val="1000"/>
              </a:spcBef>
              <a:spcAft>
                <a:spcPts val="0"/>
              </a:spcAft>
              <a:buSzPts val="4000"/>
              <a:buNone/>
              <a:defRPr/>
            </a:lvl3pPr>
            <a:lvl4pPr lvl="3">
              <a:spcBef>
                <a:spcPts val="1000"/>
              </a:spcBef>
              <a:spcAft>
                <a:spcPts val="0"/>
              </a:spcAft>
              <a:buSzPts val="3600"/>
              <a:buNone/>
              <a:defRPr/>
            </a:lvl4pPr>
            <a:lvl5pPr lvl="4">
              <a:spcBef>
                <a:spcPts val="1000"/>
              </a:spcBef>
              <a:spcAft>
                <a:spcPts val="0"/>
              </a:spcAft>
              <a:buSzPts val="3600"/>
              <a:buNone/>
              <a:defRPr/>
            </a:lvl5pPr>
            <a:lvl6pPr lvl="5">
              <a:spcBef>
                <a:spcPts val="1000"/>
              </a:spcBef>
              <a:spcAft>
                <a:spcPts val="0"/>
              </a:spcAft>
              <a:buSzPts val="3600"/>
              <a:buNone/>
              <a:defRPr/>
            </a:lvl6pPr>
            <a:lvl7pPr lvl="6">
              <a:spcBef>
                <a:spcPts val="1000"/>
              </a:spcBef>
              <a:spcAft>
                <a:spcPts val="0"/>
              </a:spcAft>
              <a:buSzPts val="3600"/>
              <a:buNone/>
              <a:defRPr/>
            </a:lvl7pPr>
            <a:lvl8pPr lvl="7">
              <a:spcBef>
                <a:spcPts val="1000"/>
              </a:spcBef>
              <a:spcAft>
                <a:spcPts val="0"/>
              </a:spcAft>
              <a:buSzPts val="3600"/>
              <a:buNone/>
              <a:defRPr/>
            </a:lvl8pPr>
            <a:lvl9pPr lvl="8">
              <a:spcBef>
                <a:spcPts val="1000"/>
              </a:spcBef>
              <a:spcAft>
                <a:spcPts val="0"/>
              </a:spcAft>
              <a:buSzPts val="3600"/>
              <a:buNone/>
              <a:defRPr/>
            </a:lvl9pPr>
          </a:lstStyle>
          <a:p>
            <a:endParaRPr/>
          </a:p>
        </p:txBody>
      </p:sp>
      <p:sp>
        <p:nvSpPr>
          <p:cNvPr id="100" name="Google Shape;100;p12"/>
          <p:cNvSpPr txBox="1">
            <a:spLocks noGrp="1"/>
          </p:cNvSpPr>
          <p:nvPr>
            <p:ph type="body" idx="2"/>
          </p:nvPr>
        </p:nvSpPr>
        <p:spPr>
          <a:xfrm>
            <a:off x="1015275" y="4113921"/>
            <a:ext cx="10831800" cy="7251300"/>
          </a:xfrm>
          <a:prstGeom prst="rect">
            <a:avLst/>
          </a:prstGeom>
        </p:spPr>
        <p:txBody>
          <a:bodyPr spcFirstLastPara="1" wrap="square" lIns="0" tIns="0" rIns="0" bIns="0" anchor="t" anchorCtr="0">
            <a:noAutofit/>
          </a:bodyPr>
          <a:lstStyle>
            <a:lvl1pPr marL="457200" lvl="0" indent="-444500">
              <a:lnSpc>
                <a:spcPct val="115000"/>
              </a:lnSpc>
              <a:spcBef>
                <a:spcPts val="0"/>
              </a:spcBef>
              <a:spcAft>
                <a:spcPts val="0"/>
              </a:spcAft>
              <a:buSzPts val="3400"/>
              <a:buFont typeface="Inclusive Sans"/>
              <a:buChar char="•"/>
              <a:defRPr sz="3400"/>
            </a:lvl1pPr>
            <a:lvl2pPr marL="914400" lvl="1" indent="-444500">
              <a:lnSpc>
                <a:spcPct val="115000"/>
              </a:lnSpc>
              <a:spcBef>
                <a:spcPts val="2000"/>
              </a:spcBef>
              <a:spcAft>
                <a:spcPts val="0"/>
              </a:spcAft>
              <a:buSzPts val="3400"/>
              <a:buFont typeface="Inclusive Sans"/>
              <a:buChar char="•"/>
              <a:defRPr sz="3400"/>
            </a:lvl2pPr>
            <a:lvl3pPr marL="1371600" lvl="2" indent="-444500">
              <a:lnSpc>
                <a:spcPct val="115000"/>
              </a:lnSpc>
              <a:spcBef>
                <a:spcPts val="2000"/>
              </a:spcBef>
              <a:spcAft>
                <a:spcPts val="0"/>
              </a:spcAft>
              <a:buSzPts val="3400"/>
              <a:buFont typeface="Inclusive Sans"/>
              <a:buChar char="–"/>
              <a:defRPr sz="3400"/>
            </a:lvl3pPr>
            <a:lvl4pPr marL="1828800" lvl="3" indent="-444500">
              <a:lnSpc>
                <a:spcPct val="115000"/>
              </a:lnSpc>
              <a:spcBef>
                <a:spcPts val="2000"/>
              </a:spcBef>
              <a:spcAft>
                <a:spcPts val="0"/>
              </a:spcAft>
              <a:buSzPts val="3400"/>
              <a:buFont typeface="Inclusive Sans"/>
              <a:buChar char="•"/>
              <a:defRPr sz="3400"/>
            </a:lvl4pPr>
            <a:lvl5pPr marL="2286000" lvl="4" indent="-444500">
              <a:lnSpc>
                <a:spcPct val="115000"/>
              </a:lnSpc>
              <a:spcBef>
                <a:spcPts val="2000"/>
              </a:spcBef>
              <a:spcAft>
                <a:spcPts val="0"/>
              </a:spcAft>
              <a:buSzPts val="3400"/>
              <a:buFont typeface="Inclusive Sans"/>
              <a:buChar char="•"/>
              <a:defRPr sz="3400"/>
            </a:lvl5pPr>
            <a:lvl6pPr marL="2743200" lvl="5" indent="-444500">
              <a:lnSpc>
                <a:spcPct val="115000"/>
              </a:lnSpc>
              <a:spcBef>
                <a:spcPts val="2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6pPr>
            <a:lvl7pPr marL="3200400" lvl="6" indent="-444500">
              <a:lnSpc>
                <a:spcPct val="115000"/>
              </a:lnSpc>
              <a:spcBef>
                <a:spcPts val="2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7pPr>
            <a:lvl8pPr marL="3657600" lvl="7" indent="-444500">
              <a:lnSpc>
                <a:spcPct val="115000"/>
              </a:lnSpc>
              <a:spcBef>
                <a:spcPts val="2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8pPr>
            <a:lvl9pPr marL="4114800" lvl="8" indent="-444500">
              <a:lnSpc>
                <a:spcPct val="115000"/>
              </a:lnSpc>
              <a:spcBef>
                <a:spcPts val="2000"/>
              </a:spcBef>
              <a:spcAft>
                <a:spcPts val="200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9pPr>
          </a:lstStyle>
          <a:p>
            <a:endParaRPr/>
          </a:p>
        </p:txBody>
      </p:sp>
      <p:sp>
        <p:nvSpPr>
          <p:cNvPr id="101" name="Google Shape;101;p12"/>
          <p:cNvSpPr txBox="1">
            <a:spLocks noGrp="1"/>
          </p:cNvSpPr>
          <p:nvPr>
            <p:ph type="subTitle" idx="3"/>
          </p:nvPr>
        </p:nvSpPr>
        <p:spPr>
          <a:xfrm>
            <a:off x="2304098" y="12815888"/>
            <a:ext cx="12196200" cy="369600"/>
          </a:xfrm>
          <a:prstGeom prst="rect">
            <a:avLst/>
          </a:prstGeom>
        </p:spPr>
        <p:txBody>
          <a:bodyPr spcFirstLastPara="1" wrap="square" lIns="0" tIns="0" rIns="0" bIns="0" anchor="t" anchorCtr="0">
            <a:noAutofit/>
          </a:bodyPr>
          <a:lstStyle>
            <a:lvl1pPr lvl="0">
              <a:lnSpc>
                <a:spcPct val="100000"/>
              </a:lnSpc>
              <a:spcBef>
                <a:spcPts val="2000"/>
              </a:spcBef>
              <a:spcAft>
                <a:spcPts val="0"/>
              </a:spcAft>
              <a:buClr>
                <a:schemeClr val="dk1"/>
              </a:buClr>
              <a:buSzPts val="2400"/>
              <a:buFont typeface="Inclusive Sans"/>
              <a:buNone/>
              <a:defRPr sz="2400">
                <a:solidFill>
                  <a:schemeClr val="dk1"/>
                </a:solidFill>
              </a:defRPr>
            </a:lvl1pPr>
            <a:lvl2pPr lvl="1">
              <a:spcBef>
                <a:spcPts val="1000"/>
              </a:spcBef>
              <a:spcAft>
                <a:spcPts val="0"/>
              </a:spcAft>
              <a:buSzPts val="4800"/>
              <a:buNone/>
              <a:defRPr/>
            </a:lvl2pPr>
            <a:lvl3pPr lvl="2">
              <a:spcBef>
                <a:spcPts val="1000"/>
              </a:spcBef>
              <a:spcAft>
                <a:spcPts val="0"/>
              </a:spcAft>
              <a:buSzPts val="4000"/>
              <a:buNone/>
              <a:defRPr/>
            </a:lvl3pPr>
            <a:lvl4pPr lvl="3">
              <a:spcBef>
                <a:spcPts val="1000"/>
              </a:spcBef>
              <a:spcAft>
                <a:spcPts val="0"/>
              </a:spcAft>
              <a:buSzPts val="3600"/>
              <a:buNone/>
              <a:defRPr/>
            </a:lvl4pPr>
            <a:lvl5pPr lvl="4">
              <a:spcBef>
                <a:spcPts val="1000"/>
              </a:spcBef>
              <a:spcAft>
                <a:spcPts val="0"/>
              </a:spcAft>
              <a:buSzPts val="3600"/>
              <a:buNone/>
              <a:defRPr/>
            </a:lvl5pPr>
            <a:lvl6pPr lvl="5">
              <a:spcBef>
                <a:spcPts val="1000"/>
              </a:spcBef>
              <a:spcAft>
                <a:spcPts val="0"/>
              </a:spcAft>
              <a:buSzPts val="3600"/>
              <a:buNone/>
              <a:defRPr/>
            </a:lvl6pPr>
            <a:lvl7pPr lvl="6">
              <a:spcBef>
                <a:spcPts val="1000"/>
              </a:spcBef>
              <a:spcAft>
                <a:spcPts val="0"/>
              </a:spcAft>
              <a:buSzPts val="3600"/>
              <a:buNone/>
              <a:defRPr/>
            </a:lvl7pPr>
            <a:lvl8pPr lvl="7">
              <a:spcBef>
                <a:spcPts val="1000"/>
              </a:spcBef>
              <a:spcAft>
                <a:spcPts val="0"/>
              </a:spcAft>
              <a:buSzPts val="3600"/>
              <a:buNone/>
              <a:defRPr/>
            </a:lvl8pPr>
            <a:lvl9pPr lvl="8">
              <a:spcBef>
                <a:spcPts val="1000"/>
              </a:spcBef>
              <a:spcAft>
                <a:spcPts val="0"/>
              </a:spcAft>
              <a:buSzPts val="3600"/>
              <a:buNone/>
              <a:defRPr/>
            </a:lvl9pPr>
          </a:lstStyle>
          <a:p>
            <a:endParaRPr/>
          </a:p>
        </p:txBody>
      </p:sp>
      <p:sp>
        <p:nvSpPr>
          <p:cNvPr id="102" name="Google Shape;102;p12"/>
          <p:cNvSpPr txBox="1">
            <a:spLocks noGrp="1"/>
          </p:cNvSpPr>
          <p:nvPr>
            <p:ph type="subTitle" idx="4"/>
          </p:nvPr>
        </p:nvSpPr>
        <p:spPr>
          <a:xfrm>
            <a:off x="12668250" y="3348932"/>
            <a:ext cx="10831800" cy="439200"/>
          </a:xfrm>
          <a:prstGeom prst="rect">
            <a:avLst/>
          </a:prstGeom>
        </p:spPr>
        <p:txBody>
          <a:bodyPr spcFirstLastPara="1" wrap="square" lIns="0" tIns="0" rIns="0" bIns="0" anchor="t" anchorCtr="0">
            <a:noAutofit/>
          </a:bodyPr>
          <a:lstStyle>
            <a:lvl1pPr lvl="0" rtl="0">
              <a:spcBef>
                <a:spcPts val="2000"/>
              </a:spcBef>
              <a:spcAft>
                <a:spcPts val="0"/>
              </a:spcAft>
              <a:buClr>
                <a:schemeClr val="dk1"/>
              </a:buClr>
              <a:buSzPts val="4000"/>
              <a:buFont typeface="Inclusive Sans"/>
              <a:buNone/>
              <a:defRPr sz="4000" b="1">
                <a:solidFill>
                  <a:schemeClr val="dk1"/>
                </a:solidFill>
              </a:defRPr>
            </a:lvl1pPr>
            <a:lvl2pPr lvl="1" rtl="0">
              <a:spcBef>
                <a:spcPts val="1000"/>
              </a:spcBef>
              <a:spcAft>
                <a:spcPts val="0"/>
              </a:spcAft>
              <a:buSzPts val="4800"/>
              <a:buNone/>
              <a:defRPr/>
            </a:lvl2pPr>
            <a:lvl3pPr lvl="2" rtl="0">
              <a:spcBef>
                <a:spcPts val="1000"/>
              </a:spcBef>
              <a:spcAft>
                <a:spcPts val="0"/>
              </a:spcAft>
              <a:buSzPts val="4000"/>
              <a:buNone/>
              <a:defRPr/>
            </a:lvl3pPr>
            <a:lvl4pPr lvl="3" rtl="0">
              <a:spcBef>
                <a:spcPts val="1000"/>
              </a:spcBef>
              <a:spcAft>
                <a:spcPts val="0"/>
              </a:spcAft>
              <a:buSzPts val="3600"/>
              <a:buNone/>
              <a:defRPr/>
            </a:lvl4pPr>
            <a:lvl5pPr lvl="4" rtl="0">
              <a:spcBef>
                <a:spcPts val="1000"/>
              </a:spcBef>
              <a:spcAft>
                <a:spcPts val="0"/>
              </a:spcAft>
              <a:buSzPts val="3600"/>
              <a:buNone/>
              <a:defRPr/>
            </a:lvl5pPr>
            <a:lvl6pPr lvl="5" rtl="0">
              <a:spcBef>
                <a:spcPts val="1000"/>
              </a:spcBef>
              <a:spcAft>
                <a:spcPts val="0"/>
              </a:spcAft>
              <a:buSzPts val="3600"/>
              <a:buNone/>
              <a:defRPr/>
            </a:lvl6pPr>
            <a:lvl7pPr lvl="6" rtl="0">
              <a:spcBef>
                <a:spcPts val="1000"/>
              </a:spcBef>
              <a:spcAft>
                <a:spcPts val="0"/>
              </a:spcAft>
              <a:buSzPts val="3600"/>
              <a:buNone/>
              <a:defRPr/>
            </a:lvl7pPr>
            <a:lvl8pPr lvl="7" rtl="0">
              <a:spcBef>
                <a:spcPts val="1000"/>
              </a:spcBef>
              <a:spcAft>
                <a:spcPts val="0"/>
              </a:spcAft>
              <a:buSzPts val="3600"/>
              <a:buNone/>
              <a:defRPr/>
            </a:lvl8pPr>
            <a:lvl9pPr lvl="8" rtl="0">
              <a:spcBef>
                <a:spcPts val="1000"/>
              </a:spcBef>
              <a:spcAft>
                <a:spcPts val="0"/>
              </a:spcAft>
              <a:buSzPts val="3600"/>
              <a:buNone/>
              <a:defRPr/>
            </a:lvl9pPr>
          </a:lstStyle>
          <a:p>
            <a:endParaRPr/>
          </a:p>
        </p:txBody>
      </p:sp>
      <p:sp>
        <p:nvSpPr>
          <p:cNvPr id="103" name="Google Shape;103;p12"/>
          <p:cNvSpPr txBox="1">
            <a:spLocks noGrp="1"/>
          </p:cNvSpPr>
          <p:nvPr>
            <p:ph type="body" idx="5"/>
          </p:nvPr>
        </p:nvSpPr>
        <p:spPr>
          <a:xfrm>
            <a:off x="12668250" y="4113921"/>
            <a:ext cx="10831800" cy="7251300"/>
          </a:xfrm>
          <a:prstGeom prst="rect">
            <a:avLst/>
          </a:prstGeom>
        </p:spPr>
        <p:txBody>
          <a:bodyPr spcFirstLastPara="1" wrap="square" lIns="0" tIns="0" rIns="0" bIns="0" anchor="t" anchorCtr="0">
            <a:noAutofit/>
          </a:bodyPr>
          <a:lstStyle>
            <a:lvl1pPr marL="457200" lvl="0" indent="-444500" rtl="0">
              <a:lnSpc>
                <a:spcPct val="115000"/>
              </a:lnSpc>
              <a:spcBef>
                <a:spcPts val="0"/>
              </a:spcBef>
              <a:spcAft>
                <a:spcPts val="0"/>
              </a:spcAft>
              <a:buSzPts val="3400"/>
              <a:buFont typeface="Inclusive Sans"/>
              <a:buChar char="•"/>
              <a:defRPr sz="3400"/>
            </a:lvl1pPr>
            <a:lvl2pPr marL="914400" lvl="1" indent="-444500" rtl="0">
              <a:lnSpc>
                <a:spcPct val="115000"/>
              </a:lnSpc>
              <a:spcBef>
                <a:spcPts val="2000"/>
              </a:spcBef>
              <a:spcAft>
                <a:spcPts val="0"/>
              </a:spcAft>
              <a:buSzPts val="3400"/>
              <a:buFont typeface="Inclusive Sans"/>
              <a:buChar char="•"/>
              <a:defRPr sz="3400"/>
            </a:lvl2pPr>
            <a:lvl3pPr marL="1371600" lvl="2" indent="-444500" rtl="0">
              <a:lnSpc>
                <a:spcPct val="115000"/>
              </a:lnSpc>
              <a:spcBef>
                <a:spcPts val="2000"/>
              </a:spcBef>
              <a:spcAft>
                <a:spcPts val="0"/>
              </a:spcAft>
              <a:buSzPts val="3400"/>
              <a:buFont typeface="Inclusive Sans"/>
              <a:buChar char="–"/>
              <a:defRPr sz="3400"/>
            </a:lvl3pPr>
            <a:lvl4pPr marL="1828800" lvl="3" indent="-444500" rtl="0">
              <a:lnSpc>
                <a:spcPct val="115000"/>
              </a:lnSpc>
              <a:spcBef>
                <a:spcPts val="2000"/>
              </a:spcBef>
              <a:spcAft>
                <a:spcPts val="0"/>
              </a:spcAft>
              <a:buSzPts val="3400"/>
              <a:buFont typeface="Inclusive Sans"/>
              <a:buChar char="•"/>
              <a:defRPr sz="3400"/>
            </a:lvl4pPr>
            <a:lvl5pPr marL="2286000" lvl="4" indent="-444500" rtl="0">
              <a:lnSpc>
                <a:spcPct val="115000"/>
              </a:lnSpc>
              <a:spcBef>
                <a:spcPts val="2000"/>
              </a:spcBef>
              <a:spcAft>
                <a:spcPts val="0"/>
              </a:spcAft>
              <a:buSzPts val="3400"/>
              <a:buFont typeface="Inclusive Sans"/>
              <a:buChar char="•"/>
              <a:defRPr sz="3400"/>
            </a:lvl5pPr>
            <a:lvl6pPr marL="2743200" lvl="5" indent="-444500" rtl="0">
              <a:lnSpc>
                <a:spcPct val="115000"/>
              </a:lnSpc>
              <a:spcBef>
                <a:spcPts val="2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6pPr>
            <a:lvl7pPr marL="3200400" lvl="6" indent="-444500" rtl="0">
              <a:lnSpc>
                <a:spcPct val="115000"/>
              </a:lnSpc>
              <a:spcBef>
                <a:spcPts val="2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7pPr>
            <a:lvl8pPr marL="3657600" lvl="7" indent="-444500" rtl="0">
              <a:lnSpc>
                <a:spcPct val="115000"/>
              </a:lnSpc>
              <a:spcBef>
                <a:spcPts val="2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8pPr>
            <a:lvl9pPr marL="4114800" lvl="8" indent="-444500" rtl="0">
              <a:lnSpc>
                <a:spcPct val="115000"/>
              </a:lnSpc>
              <a:spcBef>
                <a:spcPts val="2000"/>
              </a:spcBef>
              <a:spcAft>
                <a:spcPts val="200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9pPr>
          </a:lstStyle>
          <a:p>
            <a:endParaRPr/>
          </a:p>
        </p:txBody>
      </p:sp>
    </p:spTree>
    <p:extLst>
      <p:ext uri="{BB962C8B-B14F-4D97-AF65-F5344CB8AC3E}">
        <p14:creationId xmlns:p14="http://schemas.microsoft.com/office/powerpoint/2010/main" val="770668715"/>
      </p:ext>
    </p:extLst>
  </p:cSld>
  <p:clrMapOvr>
    <a:masterClrMapping/>
  </p:clrMapOvr>
  <p:extLst>
    <p:ext uri="{DCECCB84-F9BA-43D5-87BE-67443E8EF086}">
      <p15:sldGuideLst xmlns:p15="http://schemas.microsoft.com/office/powerpoint/2012/main">
        <p15:guide id="1" orient="horz" pos="4320">
          <p15:clr>
            <a:srgbClr val="FBAE40"/>
          </p15:clr>
        </p15:guide>
        <p15:guide id="2" pos="7681">
          <p15:clr>
            <a:srgbClr val="FBAE40"/>
          </p15:clr>
        </p15:guide>
        <p15:guide id="3" orient="horz" pos="3240">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able slide">
  <p:cSld name="Table slide">
    <p:spTree>
      <p:nvGrpSpPr>
        <p:cNvPr id="1" name="Shape 104"/>
        <p:cNvGrpSpPr/>
        <p:nvPr/>
      </p:nvGrpSpPr>
      <p:grpSpPr>
        <a:xfrm>
          <a:off x="0" y="0"/>
          <a:ext cx="0" cy="0"/>
          <a:chOff x="0" y="0"/>
          <a:chExt cx="0" cy="0"/>
        </a:xfrm>
      </p:grpSpPr>
      <p:sp>
        <p:nvSpPr>
          <p:cNvPr id="105" name="Google Shape;105;p13"/>
          <p:cNvSpPr txBox="1">
            <a:spLocks noGrp="1"/>
          </p:cNvSpPr>
          <p:nvPr>
            <p:ph type="title"/>
          </p:nvPr>
        </p:nvSpPr>
        <p:spPr>
          <a:xfrm>
            <a:off x="1015300" y="946374"/>
            <a:ext cx="21639300" cy="12192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7000"/>
              <a:buNone/>
              <a:defRPr sz="7000" b="1"/>
            </a:lvl1pPr>
            <a:lvl2pPr lvl="1">
              <a:spcBef>
                <a:spcPts val="0"/>
              </a:spcBef>
              <a:spcAft>
                <a:spcPts val="0"/>
              </a:spcAft>
              <a:buSzPts val="2800"/>
              <a:buNone/>
              <a:defRPr sz="3600"/>
            </a:lvl2pPr>
            <a:lvl3pPr lvl="2">
              <a:spcBef>
                <a:spcPts val="0"/>
              </a:spcBef>
              <a:spcAft>
                <a:spcPts val="0"/>
              </a:spcAft>
              <a:buSzPts val="2800"/>
              <a:buNone/>
              <a:defRPr sz="3600"/>
            </a:lvl3pPr>
            <a:lvl4pPr lvl="3">
              <a:spcBef>
                <a:spcPts val="0"/>
              </a:spcBef>
              <a:spcAft>
                <a:spcPts val="0"/>
              </a:spcAft>
              <a:buSzPts val="2800"/>
              <a:buNone/>
              <a:defRPr sz="3600"/>
            </a:lvl4pPr>
            <a:lvl5pPr lvl="4">
              <a:spcBef>
                <a:spcPts val="0"/>
              </a:spcBef>
              <a:spcAft>
                <a:spcPts val="0"/>
              </a:spcAft>
              <a:buSzPts val="2800"/>
              <a:buNone/>
              <a:defRPr sz="3600"/>
            </a:lvl5pPr>
            <a:lvl6pPr lvl="5">
              <a:spcBef>
                <a:spcPts val="0"/>
              </a:spcBef>
              <a:spcAft>
                <a:spcPts val="0"/>
              </a:spcAft>
              <a:buSzPts val="2800"/>
              <a:buNone/>
              <a:defRPr sz="3600"/>
            </a:lvl6pPr>
            <a:lvl7pPr lvl="6">
              <a:spcBef>
                <a:spcPts val="0"/>
              </a:spcBef>
              <a:spcAft>
                <a:spcPts val="0"/>
              </a:spcAft>
              <a:buSzPts val="2800"/>
              <a:buNone/>
              <a:defRPr sz="3600"/>
            </a:lvl7pPr>
            <a:lvl8pPr lvl="7">
              <a:spcBef>
                <a:spcPts val="0"/>
              </a:spcBef>
              <a:spcAft>
                <a:spcPts val="0"/>
              </a:spcAft>
              <a:buSzPts val="2800"/>
              <a:buNone/>
              <a:defRPr sz="3600"/>
            </a:lvl8pPr>
            <a:lvl9pPr lvl="8">
              <a:spcBef>
                <a:spcPts val="0"/>
              </a:spcBef>
              <a:spcAft>
                <a:spcPts val="0"/>
              </a:spcAft>
              <a:buSzPts val="2800"/>
              <a:buNone/>
              <a:defRPr sz="3600"/>
            </a:lvl9pPr>
          </a:lstStyle>
          <a:p>
            <a:endParaRPr/>
          </a:p>
        </p:txBody>
      </p:sp>
      <p:sp>
        <p:nvSpPr>
          <p:cNvPr id="106" name="Google Shape;106;p13"/>
          <p:cNvSpPr txBox="1">
            <a:spLocks noGrp="1"/>
          </p:cNvSpPr>
          <p:nvPr>
            <p:ph type="sldNum" idx="12"/>
          </p:nvPr>
        </p:nvSpPr>
        <p:spPr>
          <a:xfrm>
            <a:off x="21576247" y="12817300"/>
            <a:ext cx="1794900" cy="369300"/>
          </a:xfrm>
          <a:prstGeom prst="rect">
            <a:avLst/>
          </a:prstGeom>
          <a:noFill/>
          <a:ln>
            <a:noFill/>
          </a:ln>
        </p:spPr>
        <p:txBody>
          <a:bodyPr spcFirstLastPara="1" wrap="square" lIns="0" tIns="0" rIns="0" bIns="0" anchor="t" anchorCtr="0">
            <a:spAutoFit/>
          </a:bodyPr>
          <a:lstStyle>
            <a:lvl1pPr marL="0" lvl="0" indent="0" algn="r">
              <a:spcBef>
                <a:spcPts val="0"/>
              </a:spcBef>
              <a:buNone/>
              <a:defRPr sz="2400"/>
            </a:lvl1pPr>
            <a:lvl2pPr marL="0" lvl="1" indent="0" algn="r">
              <a:spcBef>
                <a:spcPts val="0"/>
              </a:spcBef>
              <a:buNone/>
              <a:defRPr sz="2400"/>
            </a:lvl2pPr>
            <a:lvl3pPr marL="0" lvl="2" indent="0" algn="r">
              <a:spcBef>
                <a:spcPts val="0"/>
              </a:spcBef>
              <a:buNone/>
              <a:defRPr sz="2400"/>
            </a:lvl3pPr>
            <a:lvl4pPr marL="0" lvl="3" indent="0" algn="r">
              <a:spcBef>
                <a:spcPts val="0"/>
              </a:spcBef>
              <a:buNone/>
              <a:defRPr sz="2400"/>
            </a:lvl4pPr>
            <a:lvl5pPr marL="0" lvl="4" indent="0" algn="r">
              <a:spcBef>
                <a:spcPts val="0"/>
              </a:spcBef>
              <a:buNone/>
              <a:defRPr sz="2400"/>
            </a:lvl5pPr>
            <a:lvl6pPr marL="0" lvl="5" indent="0" algn="r">
              <a:spcBef>
                <a:spcPts val="0"/>
              </a:spcBef>
              <a:buNone/>
              <a:defRPr sz="2400"/>
            </a:lvl6pPr>
            <a:lvl7pPr marL="0" lvl="6" indent="0" algn="r">
              <a:spcBef>
                <a:spcPts val="0"/>
              </a:spcBef>
              <a:buNone/>
              <a:defRPr sz="2400"/>
            </a:lvl7pPr>
            <a:lvl8pPr marL="0" lvl="7" indent="0" algn="r">
              <a:spcBef>
                <a:spcPts val="0"/>
              </a:spcBef>
              <a:buNone/>
              <a:defRPr sz="2400"/>
            </a:lvl8pPr>
            <a:lvl9pPr marL="0" lvl="8" indent="0" algn="r">
              <a:spcBef>
                <a:spcPts val="0"/>
              </a:spcBef>
              <a:buNone/>
              <a:defRPr sz="2400"/>
            </a:lvl9pPr>
          </a:lstStyle>
          <a:p>
            <a:pPr marL="0" lvl="0" indent="0" algn="r" rtl="0">
              <a:spcBef>
                <a:spcPts val="0"/>
              </a:spcBef>
              <a:spcAft>
                <a:spcPts val="0"/>
              </a:spcAft>
              <a:buNone/>
            </a:pPr>
            <a:fld id="{00000000-1234-1234-1234-123412341234}" type="slidenum">
              <a:rPr lang="en-US"/>
              <a:t>‹#›</a:t>
            </a:fld>
            <a:endParaRPr/>
          </a:p>
        </p:txBody>
      </p:sp>
      <p:sp>
        <p:nvSpPr>
          <p:cNvPr id="107" name="Google Shape;107;p13"/>
          <p:cNvSpPr txBox="1"/>
          <p:nvPr/>
        </p:nvSpPr>
        <p:spPr>
          <a:xfrm>
            <a:off x="1015298" y="12816002"/>
            <a:ext cx="1288800" cy="3693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400" b="1">
                <a:solidFill>
                  <a:schemeClr val="dk1"/>
                </a:solidFill>
                <a:latin typeface="Inclusive Sans"/>
                <a:ea typeface="Inclusive Sans"/>
                <a:cs typeface="Inclusive Sans"/>
                <a:sym typeface="Inclusive Sans"/>
              </a:rPr>
              <a:t>NIHR </a:t>
            </a:r>
            <a:r>
              <a:rPr lang="en-US" sz="2400">
                <a:solidFill>
                  <a:schemeClr val="dk1"/>
                </a:solidFill>
                <a:latin typeface="Inclusive Sans"/>
                <a:ea typeface="Inclusive Sans"/>
                <a:cs typeface="Inclusive Sans"/>
                <a:sym typeface="Inclusive Sans"/>
              </a:rPr>
              <a:t> |</a:t>
            </a:r>
            <a:endParaRPr sz="2800"/>
          </a:p>
        </p:txBody>
      </p:sp>
      <p:sp>
        <p:nvSpPr>
          <p:cNvPr id="108" name="Google Shape;108;p13"/>
          <p:cNvSpPr txBox="1">
            <a:spLocks noGrp="1"/>
          </p:cNvSpPr>
          <p:nvPr>
            <p:ph type="subTitle" idx="1"/>
          </p:nvPr>
        </p:nvSpPr>
        <p:spPr>
          <a:xfrm>
            <a:off x="2304098" y="12815888"/>
            <a:ext cx="12196200" cy="369600"/>
          </a:xfrm>
          <a:prstGeom prst="rect">
            <a:avLst/>
          </a:prstGeom>
        </p:spPr>
        <p:txBody>
          <a:bodyPr spcFirstLastPara="1" wrap="square" lIns="0" tIns="0" rIns="0" bIns="0" anchor="t" anchorCtr="0">
            <a:noAutofit/>
          </a:bodyPr>
          <a:lstStyle>
            <a:lvl1pPr lvl="0">
              <a:lnSpc>
                <a:spcPct val="100000"/>
              </a:lnSpc>
              <a:spcBef>
                <a:spcPts val="2000"/>
              </a:spcBef>
              <a:spcAft>
                <a:spcPts val="0"/>
              </a:spcAft>
              <a:buClr>
                <a:schemeClr val="dk1"/>
              </a:buClr>
              <a:buSzPts val="2400"/>
              <a:buFont typeface="Inclusive Sans"/>
              <a:buNone/>
              <a:defRPr sz="2400">
                <a:solidFill>
                  <a:schemeClr val="dk1"/>
                </a:solidFill>
              </a:defRPr>
            </a:lvl1pPr>
            <a:lvl2pPr lvl="1">
              <a:spcBef>
                <a:spcPts val="1000"/>
              </a:spcBef>
              <a:spcAft>
                <a:spcPts val="0"/>
              </a:spcAft>
              <a:buSzPts val="4800"/>
              <a:buNone/>
              <a:defRPr/>
            </a:lvl2pPr>
            <a:lvl3pPr lvl="2">
              <a:spcBef>
                <a:spcPts val="1000"/>
              </a:spcBef>
              <a:spcAft>
                <a:spcPts val="0"/>
              </a:spcAft>
              <a:buSzPts val="4000"/>
              <a:buNone/>
              <a:defRPr/>
            </a:lvl3pPr>
            <a:lvl4pPr lvl="3">
              <a:spcBef>
                <a:spcPts val="1000"/>
              </a:spcBef>
              <a:spcAft>
                <a:spcPts val="0"/>
              </a:spcAft>
              <a:buSzPts val="3600"/>
              <a:buNone/>
              <a:defRPr/>
            </a:lvl4pPr>
            <a:lvl5pPr lvl="4">
              <a:spcBef>
                <a:spcPts val="1000"/>
              </a:spcBef>
              <a:spcAft>
                <a:spcPts val="0"/>
              </a:spcAft>
              <a:buSzPts val="3600"/>
              <a:buNone/>
              <a:defRPr/>
            </a:lvl5pPr>
            <a:lvl6pPr lvl="5">
              <a:spcBef>
                <a:spcPts val="1000"/>
              </a:spcBef>
              <a:spcAft>
                <a:spcPts val="0"/>
              </a:spcAft>
              <a:buSzPts val="3600"/>
              <a:buNone/>
              <a:defRPr/>
            </a:lvl6pPr>
            <a:lvl7pPr lvl="6">
              <a:spcBef>
                <a:spcPts val="1000"/>
              </a:spcBef>
              <a:spcAft>
                <a:spcPts val="0"/>
              </a:spcAft>
              <a:buSzPts val="3600"/>
              <a:buNone/>
              <a:defRPr/>
            </a:lvl7pPr>
            <a:lvl8pPr lvl="7">
              <a:spcBef>
                <a:spcPts val="1000"/>
              </a:spcBef>
              <a:spcAft>
                <a:spcPts val="0"/>
              </a:spcAft>
              <a:buSzPts val="3600"/>
              <a:buNone/>
              <a:defRPr/>
            </a:lvl8pPr>
            <a:lvl9pPr lvl="8">
              <a:spcBef>
                <a:spcPts val="1000"/>
              </a:spcBef>
              <a:spcAft>
                <a:spcPts val="0"/>
              </a:spcAft>
              <a:buSzPts val="3600"/>
              <a:buNone/>
              <a:defRPr/>
            </a:lvl9pPr>
          </a:lstStyle>
          <a:p>
            <a:endParaRPr/>
          </a:p>
        </p:txBody>
      </p:sp>
    </p:spTree>
    <p:extLst>
      <p:ext uri="{BB962C8B-B14F-4D97-AF65-F5344CB8AC3E}">
        <p14:creationId xmlns:p14="http://schemas.microsoft.com/office/powerpoint/2010/main" val="1904999098"/>
      </p:ext>
    </p:extLst>
  </p:cSld>
  <p:clrMapOvr>
    <a:masterClrMapping/>
  </p:clrMapOvr>
  <p:extLst>
    <p:ext uri="{DCECCB84-F9BA-43D5-87BE-67443E8EF086}">
      <p15:sldGuideLst xmlns:p15="http://schemas.microsoft.com/office/powerpoint/2012/main">
        <p15:guide id="1" orient="horz" pos="4320">
          <p15:clr>
            <a:srgbClr val="FBAE40"/>
          </p15:clr>
        </p15:guide>
        <p15:guide id="2" pos="768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 only slide">
  <p:cSld name="Image only slide">
    <p:spTree>
      <p:nvGrpSpPr>
        <p:cNvPr id="1" name="Shape 109"/>
        <p:cNvGrpSpPr/>
        <p:nvPr/>
      </p:nvGrpSpPr>
      <p:grpSpPr>
        <a:xfrm>
          <a:off x="0" y="0"/>
          <a:ext cx="0" cy="0"/>
          <a:chOff x="0" y="0"/>
          <a:chExt cx="0" cy="0"/>
        </a:xfrm>
      </p:grpSpPr>
      <p:pic>
        <p:nvPicPr>
          <p:cNvPr id="110" name="Google Shape;110;p14" title="10_1.png"/>
          <p:cNvPicPr preferRelativeResize="0"/>
          <p:nvPr/>
        </p:nvPicPr>
        <p:blipFill>
          <a:blip r:embed="rId2">
            <a:alphaModFix/>
          </a:blip>
          <a:stretch>
            <a:fillRect/>
          </a:stretch>
        </p:blipFill>
        <p:spPr>
          <a:xfrm>
            <a:off x="7" y="-1"/>
            <a:ext cx="17466619" cy="2413600"/>
          </a:xfrm>
          <a:prstGeom prst="rect">
            <a:avLst/>
          </a:prstGeom>
          <a:noFill/>
          <a:ln>
            <a:noFill/>
          </a:ln>
        </p:spPr>
      </p:pic>
      <p:pic>
        <p:nvPicPr>
          <p:cNvPr id="111" name="Google Shape;111;p14" title="10_1.png"/>
          <p:cNvPicPr preferRelativeResize="0"/>
          <p:nvPr/>
        </p:nvPicPr>
        <p:blipFill>
          <a:blip r:embed="rId2">
            <a:alphaModFix/>
          </a:blip>
          <a:stretch>
            <a:fillRect/>
          </a:stretch>
        </p:blipFill>
        <p:spPr>
          <a:xfrm rot="10800000">
            <a:off x="6919782" y="11302399"/>
            <a:ext cx="17466619" cy="2413600"/>
          </a:xfrm>
          <a:prstGeom prst="rect">
            <a:avLst/>
          </a:prstGeom>
          <a:noFill/>
          <a:ln>
            <a:noFill/>
          </a:ln>
        </p:spPr>
      </p:pic>
      <p:sp>
        <p:nvSpPr>
          <p:cNvPr id="112" name="Google Shape;112;p14"/>
          <p:cNvSpPr txBox="1">
            <a:spLocks noGrp="1"/>
          </p:cNvSpPr>
          <p:nvPr>
            <p:ph type="sldNum" idx="12"/>
          </p:nvPr>
        </p:nvSpPr>
        <p:spPr>
          <a:xfrm>
            <a:off x="21576247" y="12817300"/>
            <a:ext cx="1794900" cy="369300"/>
          </a:xfrm>
          <a:prstGeom prst="rect">
            <a:avLst/>
          </a:prstGeom>
          <a:noFill/>
          <a:ln>
            <a:noFill/>
          </a:ln>
        </p:spPr>
        <p:txBody>
          <a:bodyPr spcFirstLastPara="1" wrap="square" lIns="0" tIns="0" rIns="0" bIns="0" anchor="t" anchorCtr="0">
            <a:spAutoFit/>
          </a:bodyPr>
          <a:lstStyle>
            <a:lvl1pPr marL="0" lvl="0" indent="0" algn="r">
              <a:spcBef>
                <a:spcPts val="0"/>
              </a:spcBef>
              <a:buNone/>
              <a:defRPr sz="2400"/>
            </a:lvl1pPr>
            <a:lvl2pPr marL="0" lvl="1" indent="0" algn="r">
              <a:spcBef>
                <a:spcPts val="0"/>
              </a:spcBef>
              <a:buNone/>
              <a:defRPr sz="2400"/>
            </a:lvl2pPr>
            <a:lvl3pPr marL="0" lvl="2" indent="0" algn="r">
              <a:spcBef>
                <a:spcPts val="0"/>
              </a:spcBef>
              <a:buNone/>
              <a:defRPr sz="2400"/>
            </a:lvl3pPr>
            <a:lvl4pPr marL="0" lvl="3" indent="0" algn="r">
              <a:spcBef>
                <a:spcPts val="0"/>
              </a:spcBef>
              <a:buNone/>
              <a:defRPr sz="2400"/>
            </a:lvl4pPr>
            <a:lvl5pPr marL="0" lvl="4" indent="0" algn="r">
              <a:spcBef>
                <a:spcPts val="0"/>
              </a:spcBef>
              <a:buNone/>
              <a:defRPr sz="2400"/>
            </a:lvl5pPr>
            <a:lvl6pPr marL="0" lvl="5" indent="0" algn="r">
              <a:spcBef>
                <a:spcPts val="0"/>
              </a:spcBef>
              <a:buNone/>
              <a:defRPr sz="2400"/>
            </a:lvl6pPr>
            <a:lvl7pPr marL="0" lvl="6" indent="0" algn="r">
              <a:spcBef>
                <a:spcPts val="0"/>
              </a:spcBef>
              <a:buNone/>
              <a:defRPr sz="2400"/>
            </a:lvl7pPr>
            <a:lvl8pPr marL="0" lvl="7" indent="0" algn="r">
              <a:spcBef>
                <a:spcPts val="0"/>
              </a:spcBef>
              <a:buNone/>
              <a:defRPr sz="2400"/>
            </a:lvl8pPr>
            <a:lvl9pPr marL="0" lvl="8" indent="0" algn="r">
              <a:spcBef>
                <a:spcPts val="0"/>
              </a:spcBef>
              <a:buNone/>
              <a:defRPr sz="2400"/>
            </a:lvl9pPr>
          </a:lstStyle>
          <a:p>
            <a:pPr marL="0" lvl="0" indent="0" algn="r" rtl="0">
              <a:spcBef>
                <a:spcPts val="0"/>
              </a:spcBef>
              <a:spcAft>
                <a:spcPts val="0"/>
              </a:spcAft>
              <a:buNone/>
            </a:pPr>
            <a:fld id="{00000000-1234-1234-1234-123412341234}" type="slidenum">
              <a:rPr lang="en-US"/>
              <a:t>‹#›</a:t>
            </a:fld>
            <a:endParaRPr/>
          </a:p>
        </p:txBody>
      </p:sp>
      <p:sp>
        <p:nvSpPr>
          <p:cNvPr id="113" name="Google Shape;113;p14"/>
          <p:cNvSpPr txBox="1"/>
          <p:nvPr/>
        </p:nvSpPr>
        <p:spPr>
          <a:xfrm>
            <a:off x="1015298" y="12816002"/>
            <a:ext cx="1288800" cy="3693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400" b="1">
                <a:solidFill>
                  <a:schemeClr val="dk1"/>
                </a:solidFill>
                <a:latin typeface="Inclusive Sans"/>
                <a:ea typeface="Inclusive Sans"/>
                <a:cs typeface="Inclusive Sans"/>
                <a:sym typeface="Inclusive Sans"/>
              </a:rPr>
              <a:t>NIHR </a:t>
            </a:r>
            <a:r>
              <a:rPr lang="en-US" sz="2400">
                <a:solidFill>
                  <a:schemeClr val="dk1"/>
                </a:solidFill>
                <a:latin typeface="Inclusive Sans"/>
                <a:ea typeface="Inclusive Sans"/>
                <a:cs typeface="Inclusive Sans"/>
                <a:sym typeface="Inclusive Sans"/>
              </a:rPr>
              <a:t> |</a:t>
            </a:r>
            <a:endParaRPr sz="2800"/>
          </a:p>
        </p:txBody>
      </p:sp>
      <p:sp>
        <p:nvSpPr>
          <p:cNvPr id="114" name="Google Shape;114;p14"/>
          <p:cNvSpPr>
            <a:spLocks noGrp="1"/>
          </p:cNvSpPr>
          <p:nvPr>
            <p:ph type="pic" idx="2"/>
          </p:nvPr>
        </p:nvSpPr>
        <p:spPr>
          <a:xfrm>
            <a:off x="1015300" y="1180800"/>
            <a:ext cx="22228500" cy="11354400"/>
          </a:xfrm>
          <a:prstGeom prst="rect">
            <a:avLst/>
          </a:prstGeom>
          <a:solidFill>
            <a:schemeClr val="accent2"/>
          </a:solidFill>
          <a:ln>
            <a:noFill/>
          </a:ln>
        </p:spPr>
        <p:txBody>
          <a:bodyPr/>
          <a:lstStyle/>
          <a:p>
            <a:endParaRPr lang="en-GB"/>
          </a:p>
        </p:txBody>
      </p:sp>
      <p:sp>
        <p:nvSpPr>
          <p:cNvPr id="115" name="Google Shape;115;p14"/>
          <p:cNvSpPr txBox="1">
            <a:spLocks noGrp="1"/>
          </p:cNvSpPr>
          <p:nvPr>
            <p:ph type="subTitle" idx="1"/>
          </p:nvPr>
        </p:nvSpPr>
        <p:spPr>
          <a:xfrm>
            <a:off x="2304098" y="12815888"/>
            <a:ext cx="12196200" cy="369600"/>
          </a:xfrm>
          <a:prstGeom prst="rect">
            <a:avLst/>
          </a:prstGeom>
        </p:spPr>
        <p:txBody>
          <a:bodyPr spcFirstLastPara="1" wrap="square" lIns="0" tIns="0" rIns="0" bIns="0" anchor="t" anchorCtr="0">
            <a:noAutofit/>
          </a:bodyPr>
          <a:lstStyle>
            <a:lvl1pPr lvl="0">
              <a:lnSpc>
                <a:spcPct val="100000"/>
              </a:lnSpc>
              <a:spcBef>
                <a:spcPts val="2000"/>
              </a:spcBef>
              <a:spcAft>
                <a:spcPts val="0"/>
              </a:spcAft>
              <a:buClr>
                <a:schemeClr val="dk1"/>
              </a:buClr>
              <a:buSzPts val="2400"/>
              <a:buFont typeface="Inclusive Sans"/>
              <a:buNone/>
              <a:defRPr sz="2400">
                <a:solidFill>
                  <a:schemeClr val="dk1"/>
                </a:solidFill>
              </a:defRPr>
            </a:lvl1pPr>
            <a:lvl2pPr lvl="1">
              <a:spcBef>
                <a:spcPts val="1000"/>
              </a:spcBef>
              <a:spcAft>
                <a:spcPts val="0"/>
              </a:spcAft>
              <a:buSzPts val="4800"/>
              <a:buNone/>
              <a:defRPr/>
            </a:lvl2pPr>
            <a:lvl3pPr lvl="2">
              <a:spcBef>
                <a:spcPts val="1000"/>
              </a:spcBef>
              <a:spcAft>
                <a:spcPts val="0"/>
              </a:spcAft>
              <a:buSzPts val="4000"/>
              <a:buNone/>
              <a:defRPr/>
            </a:lvl3pPr>
            <a:lvl4pPr lvl="3">
              <a:spcBef>
                <a:spcPts val="1000"/>
              </a:spcBef>
              <a:spcAft>
                <a:spcPts val="0"/>
              </a:spcAft>
              <a:buSzPts val="3600"/>
              <a:buNone/>
              <a:defRPr/>
            </a:lvl4pPr>
            <a:lvl5pPr lvl="4">
              <a:spcBef>
                <a:spcPts val="1000"/>
              </a:spcBef>
              <a:spcAft>
                <a:spcPts val="0"/>
              </a:spcAft>
              <a:buSzPts val="3600"/>
              <a:buNone/>
              <a:defRPr/>
            </a:lvl5pPr>
            <a:lvl6pPr lvl="5">
              <a:spcBef>
                <a:spcPts val="1000"/>
              </a:spcBef>
              <a:spcAft>
                <a:spcPts val="0"/>
              </a:spcAft>
              <a:buSzPts val="3600"/>
              <a:buNone/>
              <a:defRPr/>
            </a:lvl6pPr>
            <a:lvl7pPr lvl="6">
              <a:spcBef>
                <a:spcPts val="1000"/>
              </a:spcBef>
              <a:spcAft>
                <a:spcPts val="0"/>
              </a:spcAft>
              <a:buSzPts val="3600"/>
              <a:buNone/>
              <a:defRPr/>
            </a:lvl7pPr>
            <a:lvl8pPr lvl="7">
              <a:spcBef>
                <a:spcPts val="1000"/>
              </a:spcBef>
              <a:spcAft>
                <a:spcPts val="0"/>
              </a:spcAft>
              <a:buSzPts val="3600"/>
              <a:buNone/>
              <a:defRPr/>
            </a:lvl8pPr>
            <a:lvl9pPr lvl="8">
              <a:spcBef>
                <a:spcPts val="1000"/>
              </a:spcBef>
              <a:spcAft>
                <a:spcPts val="0"/>
              </a:spcAft>
              <a:buSzPts val="3600"/>
              <a:buNone/>
              <a:defRPr/>
            </a:lvl9pPr>
          </a:lstStyle>
          <a:p>
            <a:endParaRPr/>
          </a:p>
        </p:txBody>
      </p:sp>
    </p:spTree>
    <p:extLst>
      <p:ext uri="{BB962C8B-B14F-4D97-AF65-F5344CB8AC3E}">
        <p14:creationId xmlns:p14="http://schemas.microsoft.com/office/powerpoint/2010/main" val="971140312"/>
      </p:ext>
    </p:extLst>
  </p:cSld>
  <p:clrMapOvr>
    <a:masterClrMapping/>
  </p:clrMapOvr>
  <p:extLst>
    <p:ext uri="{DCECCB84-F9BA-43D5-87BE-67443E8EF086}">
      <p15:sldGuideLst xmlns:p15="http://schemas.microsoft.com/office/powerpoint/2012/main">
        <p15:guide id="1" orient="horz" pos="4320">
          <p15:clr>
            <a:srgbClr val="FBAE40"/>
          </p15:clr>
        </p15:guide>
        <p15:guide id="2" pos="7681">
          <p15:clr>
            <a:srgbClr val="FBAE40"/>
          </p15:clr>
        </p15:guide>
        <p15:guide id="3" orient="horz" pos="1520">
          <p15:clr>
            <a:srgbClr val="E46962"/>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Icon slide">
  <p:cSld name="Icon slide">
    <p:spTree>
      <p:nvGrpSpPr>
        <p:cNvPr id="1" name="Shape 116"/>
        <p:cNvGrpSpPr/>
        <p:nvPr/>
      </p:nvGrpSpPr>
      <p:grpSpPr>
        <a:xfrm>
          <a:off x="0" y="0"/>
          <a:ext cx="0" cy="0"/>
          <a:chOff x="0" y="0"/>
          <a:chExt cx="0" cy="0"/>
        </a:xfrm>
      </p:grpSpPr>
      <p:sp>
        <p:nvSpPr>
          <p:cNvPr id="117" name="Google Shape;117;p15"/>
          <p:cNvSpPr/>
          <p:nvPr/>
        </p:nvSpPr>
        <p:spPr>
          <a:xfrm>
            <a:off x="16279100" y="2879075"/>
            <a:ext cx="7092000" cy="9161100"/>
          </a:xfrm>
          <a:prstGeom prst="rect">
            <a:avLst/>
          </a:prstGeom>
          <a:solidFill>
            <a:srgbClr val="C5DCE5">
              <a:alpha val="6013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a:latin typeface="Inclusive Sans"/>
                <a:ea typeface="Inclusive Sans"/>
                <a:cs typeface="Inclusive Sans"/>
                <a:sym typeface="Inclusive Sans"/>
              </a:rPr>
              <a:t>  </a:t>
            </a:r>
            <a:endParaRPr>
              <a:latin typeface="Inclusive Sans"/>
              <a:ea typeface="Inclusive Sans"/>
              <a:cs typeface="Inclusive Sans"/>
              <a:sym typeface="Inclusive Sans"/>
            </a:endParaRPr>
          </a:p>
        </p:txBody>
      </p:sp>
      <p:sp>
        <p:nvSpPr>
          <p:cNvPr id="118" name="Google Shape;118;p15"/>
          <p:cNvSpPr>
            <a:spLocks noGrp="1"/>
          </p:cNvSpPr>
          <p:nvPr>
            <p:ph type="pic" idx="2"/>
          </p:nvPr>
        </p:nvSpPr>
        <p:spPr>
          <a:xfrm>
            <a:off x="16790350" y="3336325"/>
            <a:ext cx="1958400" cy="1980000"/>
          </a:xfrm>
          <a:prstGeom prst="rect">
            <a:avLst/>
          </a:prstGeom>
          <a:solidFill>
            <a:schemeClr val="accent2"/>
          </a:solidFill>
          <a:ln>
            <a:noFill/>
          </a:ln>
        </p:spPr>
        <p:txBody>
          <a:bodyPr/>
          <a:lstStyle/>
          <a:p>
            <a:endParaRPr lang="en-GB"/>
          </a:p>
        </p:txBody>
      </p:sp>
      <p:sp>
        <p:nvSpPr>
          <p:cNvPr id="119" name="Google Shape;119;p15"/>
          <p:cNvSpPr/>
          <p:nvPr/>
        </p:nvSpPr>
        <p:spPr>
          <a:xfrm>
            <a:off x="8647200" y="2879075"/>
            <a:ext cx="7092000" cy="9161100"/>
          </a:xfrm>
          <a:prstGeom prst="rect">
            <a:avLst/>
          </a:prstGeom>
          <a:solidFill>
            <a:srgbClr val="C5DCE5">
              <a:alpha val="6013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a:latin typeface="Inclusive Sans"/>
                <a:ea typeface="Inclusive Sans"/>
                <a:cs typeface="Inclusive Sans"/>
                <a:sym typeface="Inclusive Sans"/>
              </a:rPr>
              <a:t>  </a:t>
            </a:r>
            <a:endParaRPr>
              <a:latin typeface="Inclusive Sans"/>
              <a:ea typeface="Inclusive Sans"/>
              <a:cs typeface="Inclusive Sans"/>
              <a:sym typeface="Inclusive Sans"/>
            </a:endParaRPr>
          </a:p>
        </p:txBody>
      </p:sp>
      <p:sp>
        <p:nvSpPr>
          <p:cNvPr id="120" name="Google Shape;120;p15"/>
          <p:cNvSpPr>
            <a:spLocks noGrp="1"/>
          </p:cNvSpPr>
          <p:nvPr>
            <p:ph type="pic" idx="3"/>
          </p:nvPr>
        </p:nvSpPr>
        <p:spPr>
          <a:xfrm>
            <a:off x="9158450" y="3336325"/>
            <a:ext cx="1958400" cy="1980000"/>
          </a:xfrm>
          <a:prstGeom prst="rect">
            <a:avLst/>
          </a:prstGeom>
          <a:solidFill>
            <a:schemeClr val="accent2"/>
          </a:solidFill>
          <a:ln>
            <a:noFill/>
          </a:ln>
        </p:spPr>
        <p:txBody>
          <a:bodyPr/>
          <a:lstStyle/>
          <a:p>
            <a:endParaRPr lang="en-GB"/>
          </a:p>
        </p:txBody>
      </p:sp>
      <p:sp>
        <p:nvSpPr>
          <p:cNvPr id="121" name="Google Shape;121;p15"/>
          <p:cNvSpPr/>
          <p:nvPr/>
        </p:nvSpPr>
        <p:spPr>
          <a:xfrm>
            <a:off x="1015300" y="2879075"/>
            <a:ext cx="7092000" cy="9161100"/>
          </a:xfrm>
          <a:prstGeom prst="rect">
            <a:avLst/>
          </a:prstGeom>
          <a:solidFill>
            <a:srgbClr val="C5DCE5">
              <a:alpha val="6013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Inclusive Sans"/>
              <a:ea typeface="Inclusive Sans"/>
              <a:cs typeface="Inclusive Sans"/>
              <a:sym typeface="Inclusive Sans"/>
            </a:endParaRPr>
          </a:p>
        </p:txBody>
      </p:sp>
      <p:sp>
        <p:nvSpPr>
          <p:cNvPr id="122" name="Google Shape;122;p15"/>
          <p:cNvSpPr>
            <a:spLocks noGrp="1"/>
          </p:cNvSpPr>
          <p:nvPr>
            <p:ph type="pic" idx="4"/>
          </p:nvPr>
        </p:nvSpPr>
        <p:spPr>
          <a:xfrm>
            <a:off x="1526550" y="3336325"/>
            <a:ext cx="1958400" cy="1980000"/>
          </a:xfrm>
          <a:prstGeom prst="rect">
            <a:avLst/>
          </a:prstGeom>
          <a:solidFill>
            <a:schemeClr val="accent2"/>
          </a:solidFill>
          <a:ln>
            <a:noFill/>
          </a:ln>
        </p:spPr>
        <p:txBody>
          <a:bodyPr/>
          <a:lstStyle/>
          <a:p>
            <a:endParaRPr lang="en-GB"/>
          </a:p>
        </p:txBody>
      </p:sp>
      <p:sp>
        <p:nvSpPr>
          <p:cNvPr id="123" name="Google Shape;123;p15"/>
          <p:cNvSpPr txBox="1">
            <a:spLocks noGrp="1"/>
          </p:cNvSpPr>
          <p:nvPr>
            <p:ph type="title"/>
          </p:nvPr>
        </p:nvSpPr>
        <p:spPr>
          <a:xfrm>
            <a:off x="1015300" y="946374"/>
            <a:ext cx="21639300" cy="11196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7000"/>
              <a:buNone/>
              <a:defRPr sz="7000" b="1"/>
            </a:lvl1pPr>
            <a:lvl2pPr lvl="1">
              <a:spcBef>
                <a:spcPts val="0"/>
              </a:spcBef>
              <a:spcAft>
                <a:spcPts val="0"/>
              </a:spcAft>
              <a:buSzPts val="2800"/>
              <a:buNone/>
              <a:defRPr sz="3600"/>
            </a:lvl2pPr>
            <a:lvl3pPr lvl="2">
              <a:spcBef>
                <a:spcPts val="0"/>
              </a:spcBef>
              <a:spcAft>
                <a:spcPts val="0"/>
              </a:spcAft>
              <a:buSzPts val="2800"/>
              <a:buNone/>
              <a:defRPr sz="3600"/>
            </a:lvl3pPr>
            <a:lvl4pPr lvl="3">
              <a:spcBef>
                <a:spcPts val="0"/>
              </a:spcBef>
              <a:spcAft>
                <a:spcPts val="0"/>
              </a:spcAft>
              <a:buSzPts val="2800"/>
              <a:buNone/>
              <a:defRPr sz="3600"/>
            </a:lvl4pPr>
            <a:lvl5pPr lvl="4">
              <a:spcBef>
                <a:spcPts val="0"/>
              </a:spcBef>
              <a:spcAft>
                <a:spcPts val="0"/>
              </a:spcAft>
              <a:buSzPts val="2800"/>
              <a:buNone/>
              <a:defRPr sz="3600"/>
            </a:lvl5pPr>
            <a:lvl6pPr lvl="5">
              <a:spcBef>
                <a:spcPts val="0"/>
              </a:spcBef>
              <a:spcAft>
                <a:spcPts val="0"/>
              </a:spcAft>
              <a:buSzPts val="2800"/>
              <a:buNone/>
              <a:defRPr sz="3600"/>
            </a:lvl6pPr>
            <a:lvl7pPr lvl="6">
              <a:spcBef>
                <a:spcPts val="0"/>
              </a:spcBef>
              <a:spcAft>
                <a:spcPts val="0"/>
              </a:spcAft>
              <a:buSzPts val="2800"/>
              <a:buNone/>
              <a:defRPr sz="3600"/>
            </a:lvl7pPr>
            <a:lvl8pPr lvl="7">
              <a:spcBef>
                <a:spcPts val="0"/>
              </a:spcBef>
              <a:spcAft>
                <a:spcPts val="0"/>
              </a:spcAft>
              <a:buSzPts val="2800"/>
              <a:buNone/>
              <a:defRPr sz="3600"/>
            </a:lvl8pPr>
            <a:lvl9pPr lvl="8">
              <a:spcBef>
                <a:spcPts val="0"/>
              </a:spcBef>
              <a:spcAft>
                <a:spcPts val="0"/>
              </a:spcAft>
              <a:buSzPts val="2800"/>
              <a:buNone/>
              <a:defRPr sz="3600"/>
            </a:lvl9pPr>
          </a:lstStyle>
          <a:p>
            <a:endParaRPr/>
          </a:p>
        </p:txBody>
      </p:sp>
      <p:sp>
        <p:nvSpPr>
          <p:cNvPr id="124" name="Google Shape;124;p15"/>
          <p:cNvSpPr txBox="1">
            <a:spLocks noGrp="1"/>
          </p:cNvSpPr>
          <p:nvPr>
            <p:ph type="sldNum" idx="12"/>
          </p:nvPr>
        </p:nvSpPr>
        <p:spPr>
          <a:xfrm>
            <a:off x="21576247" y="12817300"/>
            <a:ext cx="1794900" cy="369300"/>
          </a:xfrm>
          <a:prstGeom prst="rect">
            <a:avLst/>
          </a:prstGeom>
          <a:noFill/>
          <a:ln>
            <a:noFill/>
          </a:ln>
        </p:spPr>
        <p:txBody>
          <a:bodyPr spcFirstLastPara="1" wrap="square" lIns="0" tIns="0" rIns="0" bIns="0" anchor="t" anchorCtr="0">
            <a:spAutoFit/>
          </a:bodyPr>
          <a:lstStyle>
            <a:lvl1pPr marL="0" lvl="0" indent="0" algn="r">
              <a:spcBef>
                <a:spcPts val="0"/>
              </a:spcBef>
              <a:buNone/>
              <a:defRPr sz="2400"/>
            </a:lvl1pPr>
            <a:lvl2pPr marL="0" lvl="1" indent="0" algn="r">
              <a:spcBef>
                <a:spcPts val="0"/>
              </a:spcBef>
              <a:buNone/>
              <a:defRPr sz="2400"/>
            </a:lvl2pPr>
            <a:lvl3pPr marL="0" lvl="2" indent="0" algn="r">
              <a:spcBef>
                <a:spcPts val="0"/>
              </a:spcBef>
              <a:buNone/>
              <a:defRPr sz="2400"/>
            </a:lvl3pPr>
            <a:lvl4pPr marL="0" lvl="3" indent="0" algn="r">
              <a:spcBef>
                <a:spcPts val="0"/>
              </a:spcBef>
              <a:buNone/>
              <a:defRPr sz="2400"/>
            </a:lvl4pPr>
            <a:lvl5pPr marL="0" lvl="4" indent="0" algn="r">
              <a:spcBef>
                <a:spcPts val="0"/>
              </a:spcBef>
              <a:buNone/>
              <a:defRPr sz="2400"/>
            </a:lvl5pPr>
            <a:lvl6pPr marL="0" lvl="5" indent="0" algn="r">
              <a:spcBef>
                <a:spcPts val="0"/>
              </a:spcBef>
              <a:buNone/>
              <a:defRPr sz="2400"/>
            </a:lvl6pPr>
            <a:lvl7pPr marL="0" lvl="6" indent="0" algn="r">
              <a:spcBef>
                <a:spcPts val="0"/>
              </a:spcBef>
              <a:buNone/>
              <a:defRPr sz="2400"/>
            </a:lvl7pPr>
            <a:lvl8pPr marL="0" lvl="7" indent="0" algn="r">
              <a:spcBef>
                <a:spcPts val="0"/>
              </a:spcBef>
              <a:buNone/>
              <a:defRPr sz="2400"/>
            </a:lvl8pPr>
            <a:lvl9pPr marL="0" lvl="8" indent="0" algn="r">
              <a:spcBef>
                <a:spcPts val="0"/>
              </a:spcBef>
              <a:buNone/>
              <a:defRPr sz="2400"/>
            </a:lvl9pPr>
          </a:lstStyle>
          <a:p>
            <a:pPr marL="0" lvl="0" indent="0" algn="r" rtl="0">
              <a:spcBef>
                <a:spcPts val="0"/>
              </a:spcBef>
              <a:spcAft>
                <a:spcPts val="0"/>
              </a:spcAft>
              <a:buNone/>
            </a:pPr>
            <a:fld id="{00000000-1234-1234-1234-123412341234}" type="slidenum">
              <a:rPr lang="en-US"/>
              <a:t>‹#›</a:t>
            </a:fld>
            <a:endParaRPr/>
          </a:p>
        </p:txBody>
      </p:sp>
      <p:sp>
        <p:nvSpPr>
          <p:cNvPr id="125" name="Google Shape;125;p15"/>
          <p:cNvSpPr txBox="1"/>
          <p:nvPr/>
        </p:nvSpPr>
        <p:spPr>
          <a:xfrm>
            <a:off x="1015298" y="12816002"/>
            <a:ext cx="1288800" cy="3693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400" b="1">
                <a:solidFill>
                  <a:schemeClr val="dk1"/>
                </a:solidFill>
                <a:latin typeface="Inclusive Sans"/>
                <a:ea typeface="Inclusive Sans"/>
                <a:cs typeface="Inclusive Sans"/>
                <a:sym typeface="Inclusive Sans"/>
              </a:rPr>
              <a:t>NIHR </a:t>
            </a:r>
            <a:r>
              <a:rPr lang="en-US" sz="2400">
                <a:solidFill>
                  <a:schemeClr val="dk1"/>
                </a:solidFill>
                <a:latin typeface="Inclusive Sans"/>
                <a:ea typeface="Inclusive Sans"/>
                <a:cs typeface="Inclusive Sans"/>
                <a:sym typeface="Inclusive Sans"/>
              </a:rPr>
              <a:t> |</a:t>
            </a:r>
            <a:endParaRPr sz="2800"/>
          </a:p>
        </p:txBody>
      </p:sp>
      <p:sp>
        <p:nvSpPr>
          <p:cNvPr id="126" name="Google Shape;126;p15"/>
          <p:cNvSpPr txBox="1">
            <a:spLocks noGrp="1"/>
          </p:cNvSpPr>
          <p:nvPr>
            <p:ph type="subTitle" idx="1"/>
          </p:nvPr>
        </p:nvSpPr>
        <p:spPr>
          <a:xfrm>
            <a:off x="2304098" y="12815888"/>
            <a:ext cx="12196200" cy="369600"/>
          </a:xfrm>
          <a:prstGeom prst="rect">
            <a:avLst/>
          </a:prstGeom>
        </p:spPr>
        <p:txBody>
          <a:bodyPr spcFirstLastPara="1" wrap="square" lIns="0" tIns="0" rIns="0" bIns="0" anchor="t" anchorCtr="0">
            <a:noAutofit/>
          </a:bodyPr>
          <a:lstStyle>
            <a:lvl1pPr lvl="0">
              <a:lnSpc>
                <a:spcPct val="100000"/>
              </a:lnSpc>
              <a:spcBef>
                <a:spcPts val="2000"/>
              </a:spcBef>
              <a:spcAft>
                <a:spcPts val="0"/>
              </a:spcAft>
              <a:buClr>
                <a:schemeClr val="dk1"/>
              </a:buClr>
              <a:buSzPts val="2400"/>
              <a:buFont typeface="Inclusive Sans"/>
              <a:buNone/>
              <a:defRPr sz="2400">
                <a:solidFill>
                  <a:schemeClr val="dk1"/>
                </a:solidFill>
              </a:defRPr>
            </a:lvl1pPr>
            <a:lvl2pPr lvl="1">
              <a:spcBef>
                <a:spcPts val="1000"/>
              </a:spcBef>
              <a:spcAft>
                <a:spcPts val="0"/>
              </a:spcAft>
              <a:buSzPts val="4800"/>
              <a:buNone/>
              <a:defRPr/>
            </a:lvl2pPr>
            <a:lvl3pPr lvl="2">
              <a:spcBef>
                <a:spcPts val="1000"/>
              </a:spcBef>
              <a:spcAft>
                <a:spcPts val="0"/>
              </a:spcAft>
              <a:buSzPts val="4000"/>
              <a:buNone/>
              <a:defRPr/>
            </a:lvl3pPr>
            <a:lvl4pPr lvl="3">
              <a:spcBef>
                <a:spcPts val="1000"/>
              </a:spcBef>
              <a:spcAft>
                <a:spcPts val="0"/>
              </a:spcAft>
              <a:buSzPts val="3600"/>
              <a:buNone/>
              <a:defRPr/>
            </a:lvl4pPr>
            <a:lvl5pPr lvl="4">
              <a:spcBef>
                <a:spcPts val="1000"/>
              </a:spcBef>
              <a:spcAft>
                <a:spcPts val="0"/>
              </a:spcAft>
              <a:buSzPts val="3600"/>
              <a:buNone/>
              <a:defRPr/>
            </a:lvl5pPr>
            <a:lvl6pPr lvl="5">
              <a:spcBef>
                <a:spcPts val="1000"/>
              </a:spcBef>
              <a:spcAft>
                <a:spcPts val="0"/>
              </a:spcAft>
              <a:buSzPts val="3600"/>
              <a:buNone/>
              <a:defRPr/>
            </a:lvl6pPr>
            <a:lvl7pPr lvl="6">
              <a:spcBef>
                <a:spcPts val="1000"/>
              </a:spcBef>
              <a:spcAft>
                <a:spcPts val="0"/>
              </a:spcAft>
              <a:buSzPts val="3600"/>
              <a:buNone/>
              <a:defRPr/>
            </a:lvl7pPr>
            <a:lvl8pPr lvl="7">
              <a:spcBef>
                <a:spcPts val="1000"/>
              </a:spcBef>
              <a:spcAft>
                <a:spcPts val="0"/>
              </a:spcAft>
              <a:buSzPts val="3600"/>
              <a:buNone/>
              <a:defRPr/>
            </a:lvl8pPr>
            <a:lvl9pPr lvl="8">
              <a:spcBef>
                <a:spcPts val="1000"/>
              </a:spcBef>
              <a:spcAft>
                <a:spcPts val="0"/>
              </a:spcAft>
              <a:buSzPts val="3600"/>
              <a:buNone/>
              <a:defRPr/>
            </a:lvl9pPr>
          </a:lstStyle>
          <a:p>
            <a:endParaRPr/>
          </a:p>
        </p:txBody>
      </p:sp>
      <p:sp>
        <p:nvSpPr>
          <p:cNvPr id="127" name="Google Shape;127;p15"/>
          <p:cNvSpPr txBox="1">
            <a:spLocks noGrp="1"/>
          </p:cNvSpPr>
          <p:nvPr>
            <p:ph type="subTitle" idx="5"/>
          </p:nvPr>
        </p:nvSpPr>
        <p:spPr>
          <a:xfrm>
            <a:off x="1526550" y="5761442"/>
            <a:ext cx="6069600" cy="629400"/>
          </a:xfrm>
          <a:prstGeom prst="rect">
            <a:avLst/>
          </a:prstGeom>
        </p:spPr>
        <p:txBody>
          <a:bodyPr spcFirstLastPara="1" wrap="square" lIns="0" tIns="0" rIns="0" bIns="0" anchor="t" anchorCtr="0">
            <a:noAutofit/>
          </a:bodyPr>
          <a:lstStyle>
            <a:lvl1pPr lvl="0">
              <a:spcBef>
                <a:spcPts val="2000"/>
              </a:spcBef>
              <a:spcAft>
                <a:spcPts val="0"/>
              </a:spcAft>
              <a:buClr>
                <a:schemeClr val="dk1"/>
              </a:buClr>
              <a:buSzPts val="4000"/>
              <a:buFont typeface="Inclusive Sans"/>
              <a:buNone/>
              <a:defRPr sz="4000" b="1">
                <a:solidFill>
                  <a:schemeClr val="dk1"/>
                </a:solidFill>
              </a:defRPr>
            </a:lvl1pPr>
            <a:lvl2pPr lvl="1">
              <a:spcBef>
                <a:spcPts val="1000"/>
              </a:spcBef>
              <a:spcAft>
                <a:spcPts val="0"/>
              </a:spcAft>
              <a:buClr>
                <a:schemeClr val="dk1"/>
              </a:buClr>
              <a:buSzPts val="4000"/>
              <a:buFont typeface="Inclusive Sans"/>
              <a:buNone/>
              <a:defRPr sz="4000" b="1">
                <a:solidFill>
                  <a:schemeClr val="dk1"/>
                </a:solidFill>
              </a:defRPr>
            </a:lvl2pPr>
            <a:lvl3pPr lvl="2">
              <a:spcBef>
                <a:spcPts val="1000"/>
              </a:spcBef>
              <a:spcAft>
                <a:spcPts val="0"/>
              </a:spcAft>
              <a:buClr>
                <a:schemeClr val="dk1"/>
              </a:buClr>
              <a:buSzPts val="4000"/>
              <a:buFont typeface="Inclusive Sans"/>
              <a:buNone/>
              <a:defRPr sz="4000" b="1">
                <a:solidFill>
                  <a:schemeClr val="dk1"/>
                </a:solidFill>
              </a:defRPr>
            </a:lvl3pPr>
            <a:lvl4pPr lvl="3">
              <a:spcBef>
                <a:spcPts val="1000"/>
              </a:spcBef>
              <a:spcAft>
                <a:spcPts val="0"/>
              </a:spcAft>
              <a:buClr>
                <a:schemeClr val="dk1"/>
              </a:buClr>
              <a:buSzPts val="4000"/>
              <a:buFont typeface="Inclusive Sans"/>
              <a:buNone/>
              <a:defRPr sz="4000" b="1">
                <a:solidFill>
                  <a:schemeClr val="dk1"/>
                </a:solidFill>
              </a:defRPr>
            </a:lvl4pPr>
            <a:lvl5pPr lvl="4">
              <a:spcBef>
                <a:spcPts val="1000"/>
              </a:spcBef>
              <a:spcAft>
                <a:spcPts val="0"/>
              </a:spcAft>
              <a:buClr>
                <a:schemeClr val="dk1"/>
              </a:buClr>
              <a:buSzPts val="4000"/>
              <a:buFont typeface="Inclusive Sans"/>
              <a:buNone/>
              <a:defRPr sz="4000" b="1">
                <a:solidFill>
                  <a:schemeClr val="dk1"/>
                </a:solidFill>
              </a:defRPr>
            </a:lvl5pPr>
            <a:lvl6pPr lvl="5">
              <a:spcBef>
                <a:spcPts val="1000"/>
              </a:spcBef>
              <a:spcAft>
                <a:spcPts val="0"/>
              </a:spcAft>
              <a:buSzPts val="4000"/>
              <a:buFont typeface="Inclusive Sans"/>
              <a:buNone/>
              <a:defRPr sz="4000" b="1">
                <a:latin typeface="Inclusive Sans"/>
                <a:ea typeface="Inclusive Sans"/>
                <a:cs typeface="Inclusive Sans"/>
                <a:sym typeface="Inclusive Sans"/>
              </a:defRPr>
            </a:lvl6pPr>
            <a:lvl7pPr lvl="6">
              <a:spcBef>
                <a:spcPts val="1000"/>
              </a:spcBef>
              <a:spcAft>
                <a:spcPts val="0"/>
              </a:spcAft>
              <a:buSzPts val="4000"/>
              <a:buFont typeface="Inclusive Sans"/>
              <a:buNone/>
              <a:defRPr sz="4000" b="1">
                <a:latin typeface="Inclusive Sans"/>
                <a:ea typeface="Inclusive Sans"/>
                <a:cs typeface="Inclusive Sans"/>
                <a:sym typeface="Inclusive Sans"/>
              </a:defRPr>
            </a:lvl7pPr>
            <a:lvl8pPr lvl="7">
              <a:spcBef>
                <a:spcPts val="1000"/>
              </a:spcBef>
              <a:spcAft>
                <a:spcPts val="0"/>
              </a:spcAft>
              <a:buSzPts val="4000"/>
              <a:buFont typeface="Inclusive Sans"/>
              <a:buNone/>
              <a:defRPr sz="4000" b="1">
                <a:latin typeface="Inclusive Sans"/>
                <a:ea typeface="Inclusive Sans"/>
                <a:cs typeface="Inclusive Sans"/>
                <a:sym typeface="Inclusive Sans"/>
              </a:defRPr>
            </a:lvl8pPr>
            <a:lvl9pPr lvl="8">
              <a:spcBef>
                <a:spcPts val="1000"/>
              </a:spcBef>
              <a:spcAft>
                <a:spcPts val="0"/>
              </a:spcAft>
              <a:buSzPts val="4000"/>
              <a:buFont typeface="Inclusive Sans"/>
              <a:buNone/>
              <a:defRPr sz="4000" b="1">
                <a:latin typeface="Inclusive Sans"/>
                <a:ea typeface="Inclusive Sans"/>
                <a:cs typeface="Inclusive Sans"/>
                <a:sym typeface="Inclusive Sans"/>
              </a:defRPr>
            </a:lvl9pPr>
          </a:lstStyle>
          <a:p>
            <a:endParaRPr/>
          </a:p>
        </p:txBody>
      </p:sp>
      <p:sp>
        <p:nvSpPr>
          <p:cNvPr id="128" name="Google Shape;128;p15"/>
          <p:cNvSpPr txBox="1">
            <a:spLocks noGrp="1"/>
          </p:cNvSpPr>
          <p:nvPr>
            <p:ph type="body" idx="6"/>
          </p:nvPr>
        </p:nvSpPr>
        <p:spPr>
          <a:xfrm>
            <a:off x="1526550" y="6458492"/>
            <a:ext cx="6069600" cy="5145600"/>
          </a:xfrm>
          <a:prstGeom prst="rect">
            <a:avLst/>
          </a:prstGeom>
        </p:spPr>
        <p:txBody>
          <a:bodyPr spcFirstLastPara="1" wrap="square" lIns="0" tIns="91425" rIns="91425" bIns="91425" anchor="t" anchorCtr="0">
            <a:noAutofit/>
          </a:bodyPr>
          <a:lstStyle>
            <a:lvl1pPr marL="457200" lvl="0" indent="-444500">
              <a:lnSpc>
                <a:spcPct val="100000"/>
              </a:lnSpc>
              <a:spcBef>
                <a:spcPts val="0"/>
              </a:spcBef>
              <a:spcAft>
                <a:spcPts val="0"/>
              </a:spcAft>
              <a:buSzPts val="3400"/>
              <a:buFont typeface="Inclusive Sans"/>
              <a:buChar char="•"/>
              <a:defRPr sz="3400"/>
            </a:lvl1pPr>
            <a:lvl2pPr marL="914400" lvl="1" indent="-444500">
              <a:lnSpc>
                <a:spcPct val="100000"/>
              </a:lnSpc>
              <a:spcBef>
                <a:spcPts val="1000"/>
              </a:spcBef>
              <a:spcAft>
                <a:spcPts val="0"/>
              </a:spcAft>
              <a:buSzPts val="3400"/>
              <a:buFont typeface="Inclusive Sans"/>
              <a:buChar char="•"/>
              <a:defRPr sz="3400"/>
            </a:lvl2pPr>
            <a:lvl3pPr marL="1371600" lvl="2" indent="-444500">
              <a:lnSpc>
                <a:spcPct val="100000"/>
              </a:lnSpc>
              <a:spcBef>
                <a:spcPts val="1000"/>
              </a:spcBef>
              <a:spcAft>
                <a:spcPts val="0"/>
              </a:spcAft>
              <a:buSzPts val="3400"/>
              <a:buFont typeface="Inclusive Sans"/>
              <a:buChar char="–"/>
              <a:defRPr sz="3400"/>
            </a:lvl3pPr>
            <a:lvl4pPr marL="1828800" lvl="3" indent="-444500">
              <a:lnSpc>
                <a:spcPct val="100000"/>
              </a:lnSpc>
              <a:spcBef>
                <a:spcPts val="1000"/>
              </a:spcBef>
              <a:spcAft>
                <a:spcPts val="0"/>
              </a:spcAft>
              <a:buSzPts val="3400"/>
              <a:buFont typeface="Inclusive Sans"/>
              <a:buChar char="•"/>
              <a:defRPr sz="3400"/>
            </a:lvl4pPr>
            <a:lvl5pPr marL="2286000" lvl="4" indent="-444500">
              <a:lnSpc>
                <a:spcPct val="100000"/>
              </a:lnSpc>
              <a:spcBef>
                <a:spcPts val="1000"/>
              </a:spcBef>
              <a:spcAft>
                <a:spcPts val="0"/>
              </a:spcAft>
              <a:buSzPts val="3400"/>
              <a:buFont typeface="Inclusive Sans"/>
              <a:buChar char="•"/>
              <a:defRPr sz="3400"/>
            </a:lvl5pPr>
            <a:lvl6pPr marL="2743200" lvl="5" indent="-444500">
              <a:lnSpc>
                <a:spcPct val="100000"/>
              </a:lnSpc>
              <a:spcBef>
                <a:spcPts val="1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6pPr>
            <a:lvl7pPr marL="3200400" lvl="6" indent="-444500">
              <a:lnSpc>
                <a:spcPct val="100000"/>
              </a:lnSpc>
              <a:spcBef>
                <a:spcPts val="1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7pPr>
            <a:lvl8pPr marL="3657600" lvl="7" indent="-444500">
              <a:lnSpc>
                <a:spcPct val="100000"/>
              </a:lnSpc>
              <a:spcBef>
                <a:spcPts val="1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8pPr>
            <a:lvl9pPr marL="4114800" lvl="8" indent="-444500">
              <a:lnSpc>
                <a:spcPct val="100000"/>
              </a:lnSpc>
              <a:spcBef>
                <a:spcPts val="1000"/>
              </a:spcBef>
              <a:spcAft>
                <a:spcPts val="100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9pPr>
          </a:lstStyle>
          <a:p>
            <a:endParaRPr/>
          </a:p>
        </p:txBody>
      </p:sp>
      <p:sp>
        <p:nvSpPr>
          <p:cNvPr id="129" name="Google Shape;129;p15"/>
          <p:cNvSpPr txBox="1">
            <a:spLocks noGrp="1"/>
          </p:cNvSpPr>
          <p:nvPr>
            <p:ph type="subTitle" idx="7"/>
          </p:nvPr>
        </p:nvSpPr>
        <p:spPr>
          <a:xfrm>
            <a:off x="9158450" y="5761442"/>
            <a:ext cx="6069600" cy="629400"/>
          </a:xfrm>
          <a:prstGeom prst="rect">
            <a:avLst/>
          </a:prstGeom>
        </p:spPr>
        <p:txBody>
          <a:bodyPr spcFirstLastPara="1" wrap="square" lIns="0" tIns="0" rIns="0" bIns="0" anchor="t" anchorCtr="0">
            <a:noAutofit/>
          </a:bodyPr>
          <a:lstStyle>
            <a:lvl1pPr lvl="0" rtl="0">
              <a:spcBef>
                <a:spcPts val="2000"/>
              </a:spcBef>
              <a:spcAft>
                <a:spcPts val="0"/>
              </a:spcAft>
              <a:buClr>
                <a:schemeClr val="dk1"/>
              </a:buClr>
              <a:buSzPts val="4000"/>
              <a:buFont typeface="Inclusive Sans"/>
              <a:buNone/>
              <a:defRPr sz="4000" b="1">
                <a:solidFill>
                  <a:schemeClr val="dk1"/>
                </a:solidFill>
              </a:defRPr>
            </a:lvl1pPr>
            <a:lvl2pPr lvl="1" rtl="0">
              <a:spcBef>
                <a:spcPts val="1000"/>
              </a:spcBef>
              <a:spcAft>
                <a:spcPts val="0"/>
              </a:spcAft>
              <a:buClr>
                <a:schemeClr val="dk1"/>
              </a:buClr>
              <a:buSzPts val="4000"/>
              <a:buFont typeface="Inclusive Sans"/>
              <a:buNone/>
              <a:defRPr sz="4000" b="1">
                <a:solidFill>
                  <a:schemeClr val="dk1"/>
                </a:solidFill>
              </a:defRPr>
            </a:lvl2pPr>
            <a:lvl3pPr lvl="2" rtl="0">
              <a:spcBef>
                <a:spcPts val="1000"/>
              </a:spcBef>
              <a:spcAft>
                <a:spcPts val="0"/>
              </a:spcAft>
              <a:buClr>
                <a:schemeClr val="dk1"/>
              </a:buClr>
              <a:buSzPts val="4000"/>
              <a:buFont typeface="Inclusive Sans"/>
              <a:buNone/>
              <a:defRPr sz="4000" b="1">
                <a:solidFill>
                  <a:schemeClr val="dk1"/>
                </a:solidFill>
              </a:defRPr>
            </a:lvl3pPr>
            <a:lvl4pPr lvl="3" rtl="0">
              <a:spcBef>
                <a:spcPts val="1000"/>
              </a:spcBef>
              <a:spcAft>
                <a:spcPts val="0"/>
              </a:spcAft>
              <a:buClr>
                <a:schemeClr val="dk1"/>
              </a:buClr>
              <a:buSzPts val="4000"/>
              <a:buFont typeface="Inclusive Sans"/>
              <a:buNone/>
              <a:defRPr sz="4000" b="1">
                <a:solidFill>
                  <a:schemeClr val="dk1"/>
                </a:solidFill>
              </a:defRPr>
            </a:lvl4pPr>
            <a:lvl5pPr lvl="4" rtl="0">
              <a:spcBef>
                <a:spcPts val="1000"/>
              </a:spcBef>
              <a:spcAft>
                <a:spcPts val="0"/>
              </a:spcAft>
              <a:buClr>
                <a:schemeClr val="dk1"/>
              </a:buClr>
              <a:buSzPts val="4000"/>
              <a:buFont typeface="Inclusive Sans"/>
              <a:buNone/>
              <a:defRPr sz="4000" b="1">
                <a:solidFill>
                  <a:schemeClr val="dk1"/>
                </a:solidFill>
              </a:defRPr>
            </a:lvl5pPr>
            <a:lvl6pPr lvl="5" rtl="0">
              <a:spcBef>
                <a:spcPts val="1000"/>
              </a:spcBef>
              <a:spcAft>
                <a:spcPts val="0"/>
              </a:spcAft>
              <a:buSzPts val="4000"/>
              <a:buFont typeface="Inclusive Sans"/>
              <a:buNone/>
              <a:defRPr sz="4000" b="1">
                <a:latin typeface="Inclusive Sans"/>
                <a:ea typeface="Inclusive Sans"/>
                <a:cs typeface="Inclusive Sans"/>
                <a:sym typeface="Inclusive Sans"/>
              </a:defRPr>
            </a:lvl6pPr>
            <a:lvl7pPr lvl="6" rtl="0">
              <a:spcBef>
                <a:spcPts val="1000"/>
              </a:spcBef>
              <a:spcAft>
                <a:spcPts val="0"/>
              </a:spcAft>
              <a:buSzPts val="4000"/>
              <a:buFont typeface="Inclusive Sans"/>
              <a:buNone/>
              <a:defRPr sz="4000" b="1">
                <a:latin typeface="Inclusive Sans"/>
                <a:ea typeface="Inclusive Sans"/>
                <a:cs typeface="Inclusive Sans"/>
                <a:sym typeface="Inclusive Sans"/>
              </a:defRPr>
            </a:lvl7pPr>
            <a:lvl8pPr lvl="7" rtl="0">
              <a:spcBef>
                <a:spcPts val="1000"/>
              </a:spcBef>
              <a:spcAft>
                <a:spcPts val="0"/>
              </a:spcAft>
              <a:buSzPts val="4000"/>
              <a:buFont typeface="Inclusive Sans"/>
              <a:buNone/>
              <a:defRPr sz="4000" b="1">
                <a:latin typeface="Inclusive Sans"/>
                <a:ea typeface="Inclusive Sans"/>
                <a:cs typeface="Inclusive Sans"/>
                <a:sym typeface="Inclusive Sans"/>
              </a:defRPr>
            </a:lvl8pPr>
            <a:lvl9pPr lvl="8" rtl="0">
              <a:spcBef>
                <a:spcPts val="1000"/>
              </a:spcBef>
              <a:spcAft>
                <a:spcPts val="0"/>
              </a:spcAft>
              <a:buSzPts val="4000"/>
              <a:buFont typeface="Inclusive Sans"/>
              <a:buNone/>
              <a:defRPr sz="4000" b="1">
                <a:latin typeface="Inclusive Sans"/>
                <a:ea typeface="Inclusive Sans"/>
                <a:cs typeface="Inclusive Sans"/>
                <a:sym typeface="Inclusive Sans"/>
              </a:defRPr>
            </a:lvl9pPr>
          </a:lstStyle>
          <a:p>
            <a:endParaRPr/>
          </a:p>
        </p:txBody>
      </p:sp>
      <p:sp>
        <p:nvSpPr>
          <p:cNvPr id="130" name="Google Shape;130;p15"/>
          <p:cNvSpPr txBox="1">
            <a:spLocks noGrp="1"/>
          </p:cNvSpPr>
          <p:nvPr>
            <p:ph type="body" idx="8"/>
          </p:nvPr>
        </p:nvSpPr>
        <p:spPr>
          <a:xfrm>
            <a:off x="9158450" y="6458492"/>
            <a:ext cx="6069600" cy="5145600"/>
          </a:xfrm>
          <a:prstGeom prst="rect">
            <a:avLst/>
          </a:prstGeom>
        </p:spPr>
        <p:txBody>
          <a:bodyPr spcFirstLastPara="1" wrap="square" lIns="0" tIns="91425" rIns="91425" bIns="91425" anchor="t" anchorCtr="0">
            <a:noAutofit/>
          </a:bodyPr>
          <a:lstStyle>
            <a:lvl1pPr marL="457200" lvl="0" indent="-444500" rtl="0">
              <a:lnSpc>
                <a:spcPct val="100000"/>
              </a:lnSpc>
              <a:spcBef>
                <a:spcPts val="0"/>
              </a:spcBef>
              <a:spcAft>
                <a:spcPts val="0"/>
              </a:spcAft>
              <a:buSzPts val="3400"/>
              <a:buFont typeface="Inclusive Sans"/>
              <a:buChar char="•"/>
              <a:defRPr sz="3400"/>
            </a:lvl1pPr>
            <a:lvl2pPr marL="914400" lvl="1" indent="-444500" rtl="0">
              <a:lnSpc>
                <a:spcPct val="100000"/>
              </a:lnSpc>
              <a:spcBef>
                <a:spcPts val="1000"/>
              </a:spcBef>
              <a:spcAft>
                <a:spcPts val="0"/>
              </a:spcAft>
              <a:buSzPts val="3400"/>
              <a:buFont typeface="Inclusive Sans"/>
              <a:buChar char="•"/>
              <a:defRPr sz="3400"/>
            </a:lvl2pPr>
            <a:lvl3pPr marL="1371600" lvl="2" indent="-444500" rtl="0">
              <a:lnSpc>
                <a:spcPct val="100000"/>
              </a:lnSpc>
              <a:spcBef>
                <a:spcPts val="1000"/>
              </a:spcBef>
              <a:spcAft>
                <a:spcPts val="0"/>
              </a:spcAft>
              <a:buSzPts val="3400"/>
              <a:buFont typeface="Inclusive Sans"/>
              <a:buChar char="–"/>
              <a:defRPr sz="3400"/>
            </a:lvl3pPr>
            <a:lvl4pPr marL="1828800" lvl="3" indent="-444500" rtl="0">
              <a:lnSpc>
                <a:spcPct val="100000"/>
              </a:lnSpc>
              <a:spcBef>
                <a:spcPts val="1000"/>
              </a:spcBef>
              <a:spcAft>
                <a:spcPts val="0"/>
              </a:spcAft>
              <a:buSzPts val="3400"/>
              <a:buFont typeface="Inclusive Sans"/>
              <a:buChar char="•"/>
              <a:defRPr sz="3400"/>
            </a:lvl4pPr>
            <a:lvl5pPr marL="2286000" lvl="4" indent="-444500" rtl="0">
              <a:lnSpc>
                <a:spcPct val="100000"/>
              </a:lnSpc>
              <a:spcBef>
                <a:spcPts val="1000"/>
              </a:spcBef>
              <a:spcAft>
                <a:spcPts val="0"/>
              </a:spcAft>
              <a:buSzPts val="3400"/>
              <a:buFont typeface="Inclusive Sans"/>
              <a:buChar char="•"/>
              <a:defRPr sz="3400"/>
            </a:lvl5pPr>
            <a:lvl6pPr marL="2743200" lvl="5" indent="-444500" rtl="0">
              <a:lnSpc>
                <a:spcPct val="100000"/>
              </a:lnSpc>
              <a:spcBef>
                <a:spcPts val="1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6pPr>
            <a:lvl7pPr marL="3200400" lvl="6" indent="-444500" rtl="0">
              <a:lnSpc>
                <a:spcPct val="100000"/>
              </a:lnSpc>
              <a:spcBef>
                <a:spcPts val="1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7pPr>
            <a:lvl8pPr marL="3657600" lvl="7" indent="-444500" rtl="0">
              <a:lnSpc>
                <a:spcPct val="100000"/>
              </a:lnSpc>
              <a:spcBef>
                <a:spcPts val="1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8pPr>
            <a:lvl9pPr marL="4114800" lvl="8" indent="-444500" rtl="0">
              <a:lnSpc>
                <a:spcPct val="100000"/>
              </a:lnSpc>
              <a:spcBef>
                <a:spcPts val="1000"/>
              </a:spcBef>
              <a:spcAft>
                <a:spcPts val="100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9pPr>
          </a:lstStyle>
          <a:p>
            <a:endParaRPr/>
          </a:p>
        </p:txBody>
      </p:sp>
      <p:sp>
        <p:nvSpPr>
          <p:cNvPr id="131" name="Google Shape;131;p15"/>
          <p:cNvSpPr txBox="1">
            <a:spLocks noGrp="1"/>
          </p:cNvSpPr>
          <p:nvPr>
            <p:ph type="subTitle" idx="9"/>
          </p:nvPr>
        </p:nvSpPr>
        <p:spPr>
          <a:xfrm>
            <a:off x="16790350" y="5761442"/>
            <a:ext cx="6069600" cy="629400"/>
          </a:xfrm>
          <a:prstGeom prst="rect">
            <a:avLst/>
          </a:prstGeom>
        </p:spPr>
        <p:txBody>
          <a:bodyPr spcFirstLastPara="1" wrap="square" lIns="0" tIns="0" rIns="0" bIns="0" anchor="t" anchorCtr="0">
            <a:noAutofit/>
          </a:bodyPr>
          <a:lstStyle>
            <a:lvl1pPr lvl="0" rtl="0">
              <a:spcBef>
                <a:spcPts val="2000"/>
              </a:spcBef>
              <a:spcAft>
                <a:spcPts val="0"/>
              </a:spcAft>
              <a:buClr>
                <a:schemeClr val="dk1"/>
              </a:buClr>
              <a:buSzPts val="4000"/>
              <a:buFont typeface="Inclusive Sans"/>
              <a:buNone/>
              <a:defRPr sz="4000" b="1">
                <a:solidFill>
                  <a:schemeClr val="dk1"/>
                </a:solidFill>
              </a:defRPr>
            </a:lvl1pPr>
            <a:lvl2pPr lvl="1" rtl="0">
              <a:spcBef>
                <a:spcPts val="1000"/>
              </a:spcBef>
              <a:spcAft>
                <a:spcPts val="0"/>
              </a:spcAft>
              <a:buClr>
                <a:schemeClr val="dk1"/>
              </a:buClr>
              <a:buSzPts val="4000"/>
              <a:buFont typeface="Inclusive Sans"/>
              <a:buNone/>
              <a:defRPr sz="4000" b="1">
                <a:solidFill>
                  <a:schemeClr val="dk1"/>
                </a:solidFill>
              </a:defRPr>
            </a:lvl2pPr>
            <a:lvl3pPr lvl="2" rtl="0">
              <a:spcBef>
                <a:spcPts val="1000"/>
              </a:spcBef>
              <a:spcAft>
                <a:spcPts val="0"/>
              </a:spcAft>
              <a:buClr>
                <a:schemeClr val="dk1"/>
              </a:buClr>
              <a:buSzPts val="4000"/>
              <a:buFont typeface="Inclusive Sans"/>
              <a:buNone/>
              <a:defRPr sz="4000" b="1">
                <a:solidFill>
                  <a:schemeClr val="dk1"/>
                </a:solidFill>
              </a:defRPr>
            </a:lvl3pPr>
            <a:lvl4pPr lvl="3" rtl="0">
              <a:spcBef>
                <a:spcPts val="1000"/>
              </a:spcBef>
              <a:spcAft>
                <a:spcPts val="0"/>
              </a:spcAft>
              <a:buClr>
                <a:schemeClr val="dk1"/>
              </a:buClr>
              <a:buSzPts val="4000"/>
              <a:buFont typeface="Inclusive Sans"/>
              <a:buNone/>
              <a:defRPr sz="4000" b="1">
                <a:solidFill>
                  <a:schemeClr val="dk1"/>
                </a:solidFill>
              </a:defRPr>
            </a:lvl4pPr>
            <a:lvl5pPr lvl="4" rtl="0">
              <a:spcBef>
                <a:spcPts val="1000"/>
              </a:spcBef>
              <a:spcAft>
                <a:spcPts val="0"/>
              </a:spcAft>
              <a:buClr>
                <a:schemeClr val="dk1"/>
              </a:buClr>
              <a:buSzPts val="4000"/>
              <a:buFont typeface="Inclusive Sans"/>
              <a:buNone/>
              <a:defRPr sz="4000" b="1">
                <a:solidFill>
                  <a:schemeClr val="dk1"/>
                </a:solidFill>
              </a:defRPr>
            </a:lvl5pPr>
            <a:lvl6pPr lvl="5" rtl="0">
              <a:spcBef>
                <a:spcPts val="1000"/>
              </a:spcBef>
              <a:spcAft>
                <a:spcPts val="0"/>
              </a:spcAft>
              <a:buSzPts val="4000"/>
              <a:buFont typeface="Inclusive Sans"/>
              <a:buNone/>
              <a:defRPr sz="4000" b="1">
                <a:latin typeface="Inclusive Sans"/>
                <a:ea typeface="Inclusive Sans"/>
                <a:cs typeface="Inclusive Sans"/>
                <a:sym typeface="Inclusive Sans"/>
              </a:defRPr>
            </a:lvl6pPr>
            <a:lvl7pPr lvl="6" rtl="0">
              <a:spcBef>
                <a:spcPts val="1000"/>
              </a:spcBef>
              <a:spcAft>
                <a:spcPts val="0"/>
              </a:spcAft>
              <a:buSzPts val="4000"/>
              <a:buFont typeface="Inclusive Sans"/>
              <a:buNone/>
              <a:defRPr sz="4000" b="1">
                <a:latin typeface="Inclusive Sans"/>
                <a:ea typeface="Inclusive Sans"/>
                <a:cs typeface="Inclusive Sans"/>
                <a:sym typeface="Inclusive Sans"/>
              </a:defRPr>
            </a:lvl7pPr>
            <a:lvl8pPr lvl="7" rtl="0">
              <a:spcBef>
                <a:spcPts val="1000"/>
              </a:spcBef>
              <a:spcAft>
                <a:spcPts val="0"/>
              </a:spcAft>
              <a:buSzPts val="4000"/>
              <a:buFont typeface="Inclusive Sans"/>
              <a:buNone/>
              <a:defRPr sz="4000" b="1">
                <a:latin typeface="Inclusive Sans"/>
                <a:ea typeface="Inclusive Sans"/>
                <a:cs typeface="Inclusive Sans"/>
                <a:sym typeface="Inclusive Sans"/>
              </a:defRPr>
            </a:lvl8pPr>
            <a:lvl9pPr lvl="8" rtl="0">
              <a:spcBef>
                <a:spcPts val="1000"/>
              </a:spcBef>
              <a:spcAft>
                <a:spcPts val="0"/>
              </a:spcAft>
              <a:buSzPts val="4000"/>
              <a:buFont typeface="Inclusive Sans"/>
              <a:buNone/>
              <a:defRPr sz="4000" b="1">
                <a:latin typeface="Inclusive Sans"/>
                <a:ea typeface="Inclusive Sans"/>
                <a:cs typeface="Inclusive Sans"/>
                <a:sym typeface="Inclusive Sans"/>
              </a:defRPr>
            </a:lvl9pPr>
          </a:lstStyle>
          <a:p>
            <a:endParaRPr/>
          </a:p>
        </p:txBody>
      </p:sp>
      <p:sp>
        <p:nvSpPr>
          <p:cNvPr id="132" name="Google Shape;132;p15"/>
          <p:cNvSpPr txBox="1">
            <a:spLocks noGrp="1"/>
          </p:cNvSpPr>
          <p:nvPr>
            <p:ph type="body" idx="13"/>
          </p:nvPr>
        </p:nvSpPr>
        <p:spPr>
          <a:xfrm>
            <a:off x="16790350" y="6458492"/>
            <a:ext cx="6069600" cy="5145600"/>
          </a:xfrm>
          <a:prstGeom prst="rect">
            <a:avLst/>
          </a:prstGeom>
        </p:spPr>
        <p:txBody>
          <a:bodyPr spcFirstLastPara="1" wrap="square" lIns="0" tIns="91425" rIns="91425" bIns="91425" anchor="t" anchorCtr="0">
            <a:noAutofit/>
          </a:bodyPr>
          <a:lstStyle>
            <a:lvl1pPr marL="457200" lvl="0" indent="-444500" rtl="0">
              <a:lnSpc>
                <a:spcPct val="100000"/>
              </a:lnSpc>
              <a:spcBef>
                <a:spcPts val="0"/>
              </a:spcBef>
              <a:spcAft>
                <a:spcPts val="0"/>
              </a:spcAft>
              <a:buSzPts val="3400"/>
              <a:buFont typeface="Inclusive Sans"/>
              <a:buChar char="•"/>
              <a:defRPr sz="3400"/>
            </a:lvl1pPr>
            <a:lvl2pPr marL="914400" lvl="1" indent="-444500" rtl="0">
              <a:lnSpc>
                <a:spcPct val="100000"/>
              </a:lnSpc>
              <a:spcBef>
                <a:spcPts val="1000"/>
              </a:spcBef>
              <a:spcAft>
                <a:spcPts val="0"/>
              </a:spcAft>
              <a:buSzPts val="3400"/>
              <a:buFont typeface="Inclusive Sans"/>
              <a:buChar char="•"/>
              <a:defRPr sz="3400"/>
            </a:lvl2pPr>
            <a:lvl3pPr marL="1371600" lvl="2" indent="-444500" rtl="0">
              <a:lnSpc>
                <a:spcPct val="100000"/>
              </a:lnSpc>
              <a:spcBef>
                <a:spcPts val="1000"/>
              </a:spcBef>
              <a:spcAft>
                <a:spcPts val="0"/>
              </a:spcAft>
              <a:buSzPts val="3400"/>
              <a:buFont typeface="Inclusive Sans"/>
              <a:buChar char="–"/>
              <a:defRPr sz="3400"/>
            </a:lvl3pPr>
            <a:lvl4pPr marL="1828800" lvl="3" indent="-444500" rtl="0">
              <a:lnSpc>
                <a:spcPct val="100000"/>
              </a:lnSpc>
              <a:spcBef>
                <a:spcPts val="1000"/>
              </a:spcBef>
              <a:spcAft>
                <a:spcPts val="0"/>
              </a:spcAft>
              <a:buSzPts val="3400"/>
              <a:buFont typeface="Inclusive Sans"/>
              <a:buChar char="•"/>
              <a:defRPr sz="3400"/>
            </a:lvl4pPr>
            <a:lvl5pPr marL="2286000" lvl="4" indent="-444500" rtl="0">
              <a:lnSpc>
                <a:spcPct val="100000"/>
              </a:lnSpc>
              <a:spcBef>
                <a:spcPts val="1000"/>
              </a:spcBef>
              <a:spcAft>
                <a:spcPts val="0"/>
              </a:spcAft>
              <a:buSzPts val="3400"/>
              <a:buFont typeface="Inclusive Sans"/>
              <a:buChar char="•"/>
              <a:defRPr sz="3400"/>
            </a:lvl5pPr>
            <a:lvl6pPr marL="2743200" lvl="5" indent="-444500" rtl="0">
              <a:lnSpc>
                <a:spcPct val="100000"/>
              </a:lnSpc>
              <a:spcBef>
                <a:spcPts val="1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6pPr>
            <a:lvl7pPr marL="3200400" lvl="6" indent="-444500" rtl="0">
              <a:lnSpc>
                <a:spcPct val="100000"/>
              </a:lnSpc>
              <a:spcBef>
                <a:spcPts val="1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7pPr>
            <a:lvl8pPr marL="3657600" lvl="7" indent="-444500" rtl="0">
              <a:lnSpc>
                <a:spcPct val="100000"/>
              </a:lnSpc>
              <a:spcBef>
                <a:spcPts val="1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8pPr>
            <a:lvl9pPr marL="4114800" lvl="8" indent="-444500" rtl="0">
              <a:lnSpc>
                <a:spcPct val="100000"/>
              </a:lnSpc>
              <a:spcBef>
                <a:spcPts val="1000"/>
              </a:spcBef>
              <a:spcAft>
                <a:spcPts val="100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9pPr>
          </a:lstStyle>
          <a:p>
            <a:endParaRPr/>
          </a:p>
        </p:txBody>
      </p:sp>
    </p:spTree>
    <p:extLst>
      <p:ext uri="{BB962C8B-B14F-4D97-AF65-F5344CB8AC3E}">
        <p14:creationId xmlns:p14="http://schemas.microsoft.com/office/powerpoint/2010/main" val="1894844705"/>
      </p:ext>
    </p:extLst>
  </p:cSld>
  <p:clrMapOvr>
    <a:masterClrMapping/>
  </p:clrMapOvr>
  <p:extLst>
    <p:ext uri="{DCECCB84-F9BA-43D5-87BE-67443E8EF086}">
      <p15:sldGuideLst xmlns:p15="http://schemas.microsoft.com/office/powerpoint/2012/main">
        <p15:guide id="1" orient="horz" pos="4026">
          <p15:clr>
            <a:srgbClr val="FBAE40"/>
          </p15:clr>
        </p15:guide>
        <p15:guide id="2" pos="7681">
          <p15:clr>
            <a:srgbClr val="FBAE40"/>
          </p15:clr>
        </p15:guide>
        <p15:guide id="3" orient="horz" pos="4483">
          <p15:clr>
            <a:srgbClr val="E46962"/>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ign off slide 1">
  <p:cSld name="Sign off slide 1">
    <p:spTree>
      <p:nvGrpSpPr>
        <p:cNvPr id="1" name="Shape 140"/>
        <p:cNvGrpSpPr/>
        <p:nvPr/>
      </p:nvGrpSpPr>
      <p:grpSpPr>
        <a:xfrm>
          <a:off x="0" y="0"/>
          <a:ext cx="0" cy="0"/>
          <a:chOff x="0" y="0"/>
          <a:chExt cx="0" cy="0"/>
        </a:xfrm>
      </p:grpSpPr>
      <p:pic>
        <p:nvPicPr>
          <p:cNvPr id="141" name="Google Shape;141;p17" title="20 years.png"/>
          <p:cNvPicPr preferRelativeResize="0"/>
          <p:nvPr/>
        </p:nvPicPr>
        <p:blipFill>
          <a:blip r:embed="rId2">
            <a:alphaModFix/>
          </a:blip>
          <a:stretch>
            <a:fillRect/>
          </a:stretch>
        </p:blipFill>
        <p:spPr>
          <a:xfrm>
            <a:off x="11691700" y="11009154"/>
            <a:ext cx="1833800" cy="1687096"/>
          </a:xfrm>
          <a:prstGeom prst="rect">
            <a:avLst/>
          </a:prstGeom>
          <a:noFill/>
          <a:ln>
            <a:noFill/>
          </a:ln>
        </p:spPr>
      </p:pic>
      <p:pic>
        <p:nvPicPr>
          <p:cNvPr id="142" name="Google Shape;142;p17" title="graphic element red.png"/>
          <p:cNvPicPr preferRelativeResize="0"/>
          <p:nvPr/>
        </p:nvPicPr>
        <p:blipFill>
          <a:blip r:embed="rId3">
            <a:alphaModFix/>
          </a:blip>
          <a:stretch>
            <a:fillRect/>
          </a:stretch>
        </p:blipFill>
        <p:spPr>
          <a:xfrm>
            <a:off x="14380616" y="0"/>
            <a:ext cx="9778014" cy="13715999"/>
          </a:xfrm>
          <a:prstGeom prst="rect">
            <a:avLst/>
          </a:prstGeom>
          <a:noFill/>
          <a:ln>
            <a:noFill/>
          </a:ln>
        </p:spPr>
      </p:pic>
      <p:sp>
        <p:nvSpPr>
          <p:cNvPr id="143" name="Google Shape;143;p17"/>
          <p:cNvSpPr txBox="1">
            <a:spLocks noGrp="1"/>
          </p:cNvSpPr>
          <p:nvPr>
            <p:ph type="ctrTitle"/>
          </p:nvPr>
        </p:nvSpPr>
        <p:spPr>
          <a:xfrm>
            <a:off x="1015300" y="3526275"/>
            <a:ext cx="18277800" cy="39138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14001"/>
              <a:buFont typeface="Inclusive Sans"/>
              <a:buNone/>
              <a:defRPr sz="14000" b="1" i="0">
                <a:latin typeface="Inclusive Sans"/>
                <a:ea typeface="Inclusive Sans"/>
                <a:cs typeface="Inclusive Sans"/>
                <a:sym typeface="Inclusive Sans"/>
              </a:defRPr>
            </a:lvl1pPr>
            <a:lvl2pPr lvl="1">
              <a:spcBef>
                <a:spcPts val="0"/>
              </a:spcBef>
              <a:spcAft>
                <a:spcPts val="0"/>
              </a:spcAft>
              <a:buSzPts val="2800"/>
              <a:buNone/>
              <a:defRPr sz="3600"/>
            </a:lvl2pPr>
            <a:lvl3pPr lvl="2">
              <a:spcBef>
                <a:spcPts val="0"/>
              </a:spcBef>
              <a:spcAft>
                <a:spcPts val="0"/>
              </a:spcAft>
              <a:buSzPts val="2800"/>
              <a:buNone/>
              <a:defRPr sz="3600"/>
            </a:lvl3pPr>
            <a:lvl4pPr lvl="3">
              <a:spcBef>
                <a:spcPts val="0"/>
              </a:spcBef>
              <a:spcAft>
                <a:spcPts val="0"/>
              </a:spcAft>
              <a:buSzPts val="2800"/>
              <a:buNone/>
              <a:defRPr sz="3600"/>
            </a:lvl4pPr>
            <a:lvl5pPr lvl="4">
              <a:spcBef>
                <a:spcPts val="0"/>
              </a:spcBef>
              <a:spcAft>
                <a:spcPts val="0"/>
              </a:spcAft>
              <a:buSzPts val="2800"/>
              <a:buNone/>
              <a:defRPr sz="3600"/>
            </a:lvl5pPr>
            <a:lvl6pPr lvl="5">
              <a:spcBef>
                <a:spcPts val="0"/>
              </a:spcBef>
              <a:spcAft>
                <a:spcPts val="0"/>
              </a:spcAft>
              <a:buSzPts val="2800"/>
              <a:buNone/>
              <a:defRPr sz="3600"/>
            </a:lvl6pPr>
            <a:lvl7pPr lvl="6">
              <a:spcBef>
                <a:spcPts val="0"/>
              </a:spcBef>
              <a:spcAft>
                <a:spcPts val="0"/>
              </a:spcAft>
              <a:buSzPts val="2800"/>
              <a:buNone/>
              <a:defRPr sz="3600"/>
            </a:lvl7pPr>
            <a:lvl8pPr lvl="7">
              <a:spcBef>
                <a:spcPts val="0"/>
              </a:spcBef>
              <a:spcAft>
                <a:spcPts val="0"/>
              </a:spcAft>
              <a:buSzPts val="2800"/>
              <a:buNone/>
              <a:defRPr sz="3600"/>
            </a:lvl8pPr>
            <a:lvl9pPr lvl="8">
              <a:spcBef>
                <a:spcPts val="0"/>
              </a:spcBef>
              <a:spcAft>
                <a:spcPts val="0"/>
              </a:spcAft>
              <a:buSzPts val="2800"/>
              <a:buNone/>
              <a:defRPr sz="3600"/>
            </a:lvl9pPr>
          </a:lstStyle>
          <a:p>
            <a:endParaRPr/>
          </a:p>
        </p:txBody>
      </p:sp>
      <p:sp>
        <p:nvSpPr>
          <p:cNvPr id="144" name="Google Shape;144;p17"/>
          <p:cNvSpPr txBox="1">
            <a:spLocks noGrp="1"/>
          </p:cNvSpPr>
          <p:nvPr>
            <p:ph type="subTitle" idx="1"/>
          </p:nvPr>
        </p:nvSpPr>
        <p:spPr>
          <a:xfrm>
            <a:off x="1015300" y="7532916"/>
            <a:ext cx="12142200" cy="3313800"/>
          </a:xfrm>
          <a:prstGeom prst="rect">
            <a:avLst/>
          </a:prstGeom>
          <a:noFill/>
          <a:ln>
            <a:noFill/>
          </a:ln>
        </p:spPr>
        <p:txBody>
          <a:bodyPr spcFirstLastPara="1" wrap="square" lIns="0" tIns="0" rIns="0" bIns="0" anchor="t" anchorCtr="0">
            <a:noAutofit/>
          </a:bodyPr>
          <a:lstStyle>
            <a:lvl1pPr lvl="0" algn="l">
              <a:lnSpc>
                <a:spcPct val="100000"/>
              </a:lnSpc>
              <a:spcBef>
                <a:spcPts val="2000"/>
              </a:spcBef>
              <a:spcAft>
                <a:spcPts val="0"/>
              </a:spcAft>
              <a:buClr>
                <a:schemeClr val="dk1"/>
              </a:buClr>
              <a:buSzPts val="5000"/>
              <a:buNone/>
              <a:defRPr sz="5000">
                <a:solidFill>
                  <a:schemeClr val="dk1"/>
                </a:solidFill>
              </a:defRPr>
            </a:lvl1pPr>
            <a:lvl2pPr lvl="1" algn="ctr">
              <a:lnSpc>
                <a:spcPct val="90000"/>
              </a:lnSpc>
              <a:spcBef>
                <a:spcPts val="1000"/>
              </a:spcBef>
              <a:spcAft>
                <a:spcPts val="0"/>
              </a:spcAft>
              <a:buClr>
                <a:schemeClr val="accent6"/>
              </a:buClr>
              <a:buSzPts val="4000"/>
              <a:buNone/>
              <a:defRPr sz="4000"/>
            </a:lvl2pPr>
            <a:lvl3pPr lvl="2" algn="ctr">
              <a:lnSpc>
                <a:spcPct val="90000"/>
              </a:lnSpc>
              <a:spcBef>
                <a:spcPts val="1000"/>
              </a:spcBef>
              <a:spcAft>
                <a:spcPts val="0"/>
              </a:spcAft>
              <a:buClr>
                <a:schemeClr val="accent6"/>
              </a:buClr>
              <a:buSzPts val="3600"/>
              <a:buNone/>
              <a:defRPr sz="3600"/>
            </a:lvl3pPr>
            <a:lvl4pPr lvl="3" algn="ctr">
              <a:lnSpc>
                <a:spcPct val="90000"/>
              </a:lnSpc>
              <a:spcBef>
                <a:spcPts val="1000"/>
              </a:spcBef>
              <a:spcAft>
                <a:spcPts val="0"/>
              </a:spcAft>
              <a:buClr>
                <a:schemeClr val="accent6"/>
              </a:buClr>
              <a:buSzPts val="3200"/>
              <a:buNone/>
              <a:defRPr sz="3200"/>
            </a:lvl4pPr>
            <a:lvl5pPr lvl="4" algn="ctr">
              <a:lnSpc>
                <a:spcPct val="90000"/>
              </a:lnSpc>
              <a:spcBef>
                <a:spcPts val="1000"/>
              </a:spcBef>
              <a:spcAft>
                <a:spcPts val="0"/>
              </a:spcAft>
              <a:buClr>
                <a:schemeClr val="accent6"/>
              </a:buClr>
              <a:buSzPts val="3200"/>
              <a:buNone/>
              <a:defRPr sz="3200"/>
            </a:lvl5pPr>
            <a:lvl6pPr lvl="5" algn="ctr">
              <a:lnSpc>
                <a:spcPct val="90000"/>
              </a:lnSpc>
              <a:spcBef>
                <a:spcPts val="1000"/>
              </a:spcBef>
              <a:spcAft>
                <a:spcPts val="0"/>
              </a:spcAft>
              <a:buClr>
                <a:schemeClr val="dk1"/>
              </a:buClr>
              <a:buSzPts val="3200"/>
              <a:buNone/>
              <a:defRPr sz="3200"/>
            </a:lvl6pPr>
            <a:lvl7pPr lvl="6" algn="ctr">
              <a:lnSpc>
                <a:spcPct val="90000"/>
              </a:lnSpc>
              <a:spcBef>
                <a:spcPts val="1000"/>
              </a:spcBef>
              <a:spcAft>
                <a:spcPts val="0"/>
              </a:spcAft>
              <a:buClr>
                <a:schemeClr val="dk1"/>
              </a:buClr>
              <a:buSzPts val="3200"/>
              <a:buNone/>
              <a:defRPr sz="3200"/>
            </a:lvl7pPr>
            <a:lvl8pPr lvl="7" algn="ctr">
              <a:lnSpc>
                <a:spcPct val="90000"/>
              </a:lnSpc>
              <a:spcBef>
                <a:spcPts val="1000"/>
              </a:spcBef>
              <a:spcAft>
                <a:spcPts val="0"/>
              </a:spcAft>
              <a:buClr>
                <a:schemeClr val="dk1"/>
              </a:buClr>
              <a:buSzPts val="3200"/>
              <a:buNone/>
              <a:defRPr sz="3200"/>
            </a:lvl8pPr>
            <a:lvl9pPr lvl="8" algn="ctr">
              <a:lnSpc>
                <a:spcPct val="90000"/>
              </a:lnSpc>
              <a:spcBef>
                <a:spcPts val="1000"/>
              </a:spcBef>
              <a:spcAft>
                <a:spcPts val="0"/>
              </a:spcAft>
              <a:buClr>
                <a:schemeClr val="dk1"/>
              </a:buClr>
              <a:buSzPts val="3200"/>
              <a:buNone/>
              <a:defRPr sz="3200"/>
            </a:lvl9pPr>
          </a:lstStyle>
          <a:p>
            <a:endParaRPr/>
          </a:p>
        </p:txBody>
      </p:sp>
      <p:sp>
        <p:nvSpPr>
          <p:cNvPr id="145" name="Google Shape;145;p17"/>
          <p:cNvSpPr txBox="1"/>
          <p:nvPr/>
        </p:nvSpPr>
        <p:spPr>
          <a:xfrm>
            <a:off x="1015300" y="12278100"/>
            <a:ext cx="6202800" cy="615600"/>
          </a:xfrm>
          <a:prstGeom prst="rect">
            <a:avLst/>
          </a:prstGeom>
          <a:noFill/>
          <a:ln>
            <a:noFill/>
          </a:ln>
        </p:spPr>
        <p:txBody>
          <a:bodyPr spcFirstLastPara="1" wrap="square" lIns="0" tIns="0" rIns="0" bIns="91400" anchor="b" anchorCtr="0">
            <a:noAutofit/>
          </a:bodyPr>
          <a:lstStyle/>
          <a:p>
            <a:pPr marL="0" marR="0" lvl="0" indent="0" algn="l" rtl="0">
              <a:lnSpc>
                <a:spcPct val="100000"/>
              </a:lnSpc>
              <a:spcBef>
                <a:spcPts val="0"/>
              </a:spcBef>
              <a:spcAft>
                <a:spcPts val="0"/>
              </a:spcAft>
              <a:buClr>
                <a:schemeClr val="dk1"/>
              </a:buClr>
              <a:buSzPts val="3400"/>
              <a:buFont typeface="Inclusive Sans"/>
              <a:buNone/>
            </a:pPr>
            <a:r>
              <a:rPr lang="en-US" sz="3400">
                <a:solidFill>
                  <a:schemeClr val="dk1"/>
                </a:solidFill>
                <a:latin typeface="Inclusive Sans"/>
                <a:ea typeface="Inclusive Sans"/>
                <a:cs typeface="Inclusive Sans"/>
                <a:sym typeface="Inclusive Sans"/>
              </a:rPr>
              <a:t>nihr.ac.uk</a:t>
            </a:r>
            <a:endParaRPr sz="3400">
              <a:solidFill>
                <a:schemeClr val="dk1"/>
              </a:solidFill>
              <a:latin typeface="Inclusive Sans"/>
              <a:ea typeface="Inclusive Sans"/>
              <a:cs typeface="Inclusive Sans"/>
              <a:sym typeface="Inclusive Sans"/>
            </a:endParaRPr>
          </a:p>
        </p:txBody>
      </p:sp>
    </p:spTree>
    <p:extLst>
      <p:ext uri="{BB962C8B-B14F-4D97-AF65-F5344CB8AC3E}">
        <p14:creationId xmlns:p14="http://schemas.microsoft.com/office/powerpoint/2010/main" val="512890464"/>
      </p:ext>
    </p:extLst>
  </p:cSld>
  <p:clrMapOvr>
    <a:masterClrMapping/>
  </p:clrMapOvr>
  <p:extLst>
    <p:ext uri="{DCECCB84-F9BA-43D5-87BE-67443E8EF086}">
      <p15:sldGuideLst xmlns:p15="http://schemas.microsoft.com/office/powerpoint/2012/main">
        <p15:guide id="1" orient="horz" pos="7994">
          <p15:clr>
            <a:srgbClr val="FBAE40"/>
          </p15:clr>
        </p15:guide>
        <p15:guide id="2" pos="768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1015300" y="730250"/>
            <a:ext cx="21639300" cy="2651400"/>
          </a:xfrm>
          <a:prstGeom prst="rect">
            <a:avLst/>
          </a:prstGeom>
          <a:noFill/>
          <a:ln>
            <a:noFill/>
          </a:ln>
        </p:spPr>
        <p:txBody>
          <a:bodyPr spcFirstLastPara="1" wrap="square" lIns="0" tIns="0" rIns="0" bIns="0" anchor="ctr" anchorCtr="0">
            <a:normAutofit/>
          </a:bodyPr>
          <a:lstStyle>
            <a:lvl1pPr marR="0" lvl="0" algn="l" rtl="0">
              <a:lnSpc>
                <a:spcPct val="90000"/>
              </a:lnSpc>
              <a:spcBef>
                <a:spcPts val="0"/>
              </a:spcBef>
              <a:spcAft>
                <a:spcPts val="0"/>
              </a:spcAft>
              <a:buClr>
                <a:schemeClr val="dk1"/>
              </a:buClr>
              <a:buSzPts val="8801"/>
              <a:buFont typeface="Inclusive Sans"/>
              <a:buNone/>
              <a:defRPr sz="8800" b="0" i="0" u="none" strike="noStrike" cap="none">
                <a:solidFill>
                  <a:schemeClr val="dk1"/>
                </a:solidFill>
                <a:latin typeface="Inclusive Sans"/>
                <a:ea typeface="Inclusive Sans"/>
                <a:cs typeface="Inclusive Sans"/>
                <a:sym typeface="Inclusive Sans"/>
              </a:defRPr>
            </a:lvl1pPr>
            <a:lvl2pPr lvl="1">
              <a:spcBef>
                <a:spcPts val="0"/>
              </a:spcBef>
              <a:spcAft>
                <a:spcPts val="0"/>
              </a:spcAft>
              <a:buSzPts val="2800"/>
              <a:buNone/>
              <a:defRPr sz="3600"/>
            </a:lvl2pPr>
            <a:lvl3pPr lvl="2">
              <a:spcBef>
                <a:spcPts val="0"/>
              </a:spcBef>
              <a:spcAft>
                <a:spcPts val="0"/>
              </a:spcAft>
              <a:buSzPts val="2800"/>
              <a:buNone/>
              <a:defRPr sz="3600"/>
            </a:lvl3pPr>
            <a:lvl4pPr lvl="3">
              <a:spcBef>
                <a:spcPts val="0"/>
              </a:spcBef>
              <a:spcAft>
                <a:spcPts val="0"/>
              </a:spcAft>
              <a:buSzPts val="2800"/>
              <a:buNone/>
              <a:defRPr sz="3600"/>
            </a:lvl4pPr>
            <a:lvl5pPr lvl="4">
              <a:spcBef>
                <a:spcPts val="0"/>
              </a:spcBef>
              <a:spcAft>
                <a:spcPts val="0"/>
              </a:spcAft>
              <a:buSzPts val="2800"/>
              <a:buNone/>
              <a:defRPr sz="3600"/>
            </a:lvl5pPr>
            <a:lvl6pPr lvl="5">
              <a:spcBef>
                <a:spcPts val="0"/>
              </a:spcBef>
              <a:spcAft>
                <a:spcPts val="0"/>
              </a:spcAft>
              <a:buSzPts val="2800"/>
              <a:buNone/>
              <a:defRPr sz="3600"/>
            </a:lvl6pPr>
            <a:lvl7pPr lvl="6">
              <a:spcBef>
                <a:spcPts val="0"/>
              </a:spcBef>
              <a:spcAft>
                <a:spcPts val="0"/>
              </a:spcAft>
              <a:buSzPts val="2800"/>
              <a:buNone/>
              <a:defRPr sz="3600"/>
            </a:lvl7pPr>
            <a:lvl8pPr lvl="7">
              <a:spcBef>
                <a:spcPts val="0"/>
              </a:spcBef>
              <a:spcAft>
                <a:spcPts val="0"/>
              </a:spcAft>
              <a:buSzPts val="2800"/>
              <a:buNone/>
              <a:defRPr sz="3600"/>
            </a:lvl8pPr>
            <a:lvl9pPr lvl="8">
              <a:spcBef>
                <a:spcPts val="0"/>
              </a:spcBef>
              <a:spcAft>
                <a:spcPts val="0"/>
              </a:spcAft>
              <a:buSzPts val="2800"/>
              <a:buNone/>
              <a:defRPr sz="3600"/>
            </a:lvl9pPr>
          </a:lstStyle>
          <a:p>
            <a:endParaRPr/>
          </a:p>
        </p:txBody>
      </p:sp>
      <p:sp>
        <p:nvSpPr>
          <p:cNvPr id="11" name="Google Shape;11;p1"/>
          <p:cNvSpPr txBox="1">
            <a:spLocks noGrp="1"/>
          </p:cNvSpPr>
          <p:nvPr>
            <p:ph type="body" idx="1"/>
          </p:nvPr>
        </p:nvSpPr>
        <p:spPr>
          <a:xfrm>
            <a:off x="1015300" y="3651250"/>
            <a:ext cx="21639300" cy="8702400"/>
          </a:xfrm>
          <a:prstGeom prst="rect">
            <a:avLst/>
          </a:prstGeom>
          <a:noFill/>
          <a:ln>
            <a:noFill/>
          </a:ln>
        </p:spPr>
        <p:txBody>
          <a:bodyPr spcFirstLastPara="1" wrap="square" lIns="0" tIns="0" rIns="0" bIns="0" anchor="t" anchorCtr="0">
            <a:normAutofit/>
          </a:bodyPr>
          <a:lstStyle>
            <a:lvl1pPr marL="457200" marR="0" lvl="0" indent="-584223" algn="l" rtl="0">
              <a:lnSpc>
                <a:spcPct val="90000"/>
              </a:lnSpc>
              <a:spcBef>
                <a:spcPts val="2000"/>
              </a:spcBef>
              <a:spcAft>
                <a:spcPts val="0"/>
              </a:spcAft>
              <a:buClr>
                <a:schemeClr val="accent6"/>
              </a:buClr>
              <a:buSzPts val="5600"/>
              <a:buFont typeface="Arial"/>
              <a:buChar char="•"/>
              <a:defRPr sz="5600" b="0" i="0" u="none" strike="noStrike" cap="none">
                <a:solidFill>
                  <a:schemeClr val="accent6"/>
                </a:solidFill>
                <a:latin typeface="Inclusive Sans"/>
                <a:ea typeface="Inclusive Sans"/>
                <a:cs typeface="Inclusive Sans"/>
                <a:sym typeface="Inclusive Sans"/>
              </a:defRPr>
            </a:lvl1pPr>
            <a:lvl2pPr marL="914400" marR="0" lvl="1" indent="-533419" algn="l" rtl="0">
              <a:lnSpc>
                <a:spcPct val="90000"/>
              </a:lnSpc>
              <a:spcBef>
                <a:spcPts val="1000"/>
              </a:spcBef>
              <a:spcAft>
                <a:spcPts val="0"/>
              </a:spcAft>
              <a:buClr>
                <a:schemeClr val="accent6"/>
              </a:buClr>
              <a:buSzPts val="4800"/>
              <a:buFont typeface="Arial"/>
              <a:buChar char="•"/>
              <a:defRPr sz="4800" b="0" i="0" u="none" strike="noStrike" cap="none">
                <a:solidFill>
                  <a:schemeClr val="accent6"/>
                </a:solidFill>
                <a:latin typeface="Inclusive Sans"/>
                <a:ea typeface="Inclusive Sans"/>
                <a:cs typeface="Inclusive Sans"/>
                <a:sym typeface="Inclusive Sans"/>
              </a:defRPr>
            </a:lvl2pPr>
            <a:lvl3pPr marL="1371600" marR="0" lvl="2" indent="-482616" algn="l" rtl="0">
              <a:lnSpc>
                <a:spcPct val="90000"/>
              </a:lnSpc>
              <a:spcBef>
                <a:spcPts val="1000"/>
              </a:spcBef>
              <a:spcAft>
                <a:spcPts val="0"/>
              </a:spcAft>
              <a:buClr>
                <a:schemeClr val="accent6"/>
              </a:buClr>
              <a:buSzPts val="4000"/>
              <a:buFont typeface="NTR"/>
              <a:buChar char="–"/>
              <a:defRPr sz="4000" b="0" i="0" u="none" strike="noStrike" cap="none">
                <a:solidFill>
                  <a:schemeClr val="accent6"/>
                </a:solidFill>
                <a:latin typeface="Inclusive Sans"/>
                <a:ea typeface="Inclusive Sans"/>
                <a:cs typeface="Inclusive Sans"/>
                <a:sym typeface="Inclusive Sans"/>
              </a:defRPr>
            </a:lvl3pPr>
            <a:lvl4pPr marL="1828800" marR="0" lvl="3" indent="-457215" algn="l" rtl="0">
              <a:lnSpc>
                <a:spcPct val="90000"/>
              </a:lnSpc>
              <a:spcBef>
                <a:spcPts val="1000"/>
              </a:spcBef>
              <a:spcAft>
                <a:spcPts val="0"/>
              </a:spcAft>
              <a:buClr>
                <a:schemeClr val="accent6"/>
              </a:buClr>
              <a:buSzPts val="3600"/>
              <a:buFont typeface="Arial"/>
              <a:buChar char="•"/>
              <a:defRPr sz="3600" b="0" i="0" u="none" strike="noStrike" cap="none">
                <a:solidFill>
                  <a:schemeClr val="accent6"/>
                </a:solidFill>
                <a:latin typeface="Inclusive Sans"/>
                <a:ea typeface="Inclusive Sans"/>
                <a:cs typeface="Inclusive Sans"/>
                <a:sym typeface="Inclusive Sans"/>
              </a:defRPr>
            </a:lvl4pPr>
            <a:lvl5pPr marL="2286000" marR="0" lvl="4" indent="-457215" algn="l" rtl="0">
              <a:lnSpc>
                <a:spcPct val="90000"/>
              </a:lnSpc>
              <a:spcBef>
                <a:spcPts val="1000"/>
              </a:spcBef>
              <a:spcAft>
                <a:spcPts val="0"/>
              </a:spcAft>
              <a:buClr>
                <a:schemeClr val="accent6"/>
              </a:buClr>
              <a:buSzPts val="3600"/>
              <a:buFont typeface="Arial"/>
              <a:buChar char="•"/>
              <a:defRPr sz="3600" b="0" i="0" u="none" strike="noStrike" cap="none">
                <a:solidFill>
                  <a:schemeClr val="accent6"/>
                </a:solidFill>
                <a:latin typeface="Inclusive Sans"/>
                <a:ea typeface="Inclusive Sans"/>
                <a:cs typeface="Inclusive Sans"/>
                <a:sym typeface="Inclusive Sans"/>
              </a:defRPr>
            </a:lvl5pPr>
            <a:lvl6pPr marL="2743200" marR="0" lvl="5" indent="-457215"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L="3200400" marR="0" lvl="6" indent="-457215"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L="3657600" marR="0" lvl="7" indent="-457215"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L="4114800" marR="0" lvl="8" indent="-457215"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sldNum" idx="12"/>
          </p:nvPr>
        </p:nvSpPr>
        <p:spPr>
          <a:xfrm>
            <a:off x="21576247" y="12817300"/>
            <a:ext cx="1794900" cy="369300"/>
          </a:xfrm>
          <a:prstGeom prst="rect">
            <a:avLst/>
          </a:prstGeom>
          <a:noFill/>
          <a:ln>
            <a:noFill/>
          </a:ln>
        </p:spPr>
        <p:txBody>
          <a:bodyPr spcFirstLastPara="1" wrap="square" lIns="0" tIns="0" rIns="0" bIns="0" anchor="t" anchorCtr="0">
            <a:spAutoFit/>
          </a:bodyPr>
          <a:lstStyle>
            <a:lvl1pPr marL="0" marR="0" lvl="0" indent="0" algn="r" rtl="0">
              <a:spcBef>
                <a:spcPts val="0"/>
              </a:spcBef>
              <a:buNone/>
              <a:defRPr sz="2400" b="0" i="0" u="none" strike="noStrike" cap="none">
                <a:solidFill>
                  <a:schemeClr val="dk1"/>
                </a:solidFill>
                <a:latin typeface="Inclusive Sans"/>
                <a:ea typeface="Inclusive Sans"/>
                <a:cs typeface="Inclusive Sans"/>
                <a:sym typeface="Inclusive Sans"/>
              </a:defRPr>
            </a:lvl1pPr>
            <a:lvl2pPr marL="0" marR="0" lvl="1" indent="0" algn="r" rtl="0">
              <a:spcBef>
                <a:spcPts val="0"/>
              </a:spcBef>
              <a:buNone/>
              <a:defRPr sz="2400" b="0" i="0" u="none" strike="noStrike" cap="none">
                <a:solidFill>
                  <a:schemeClr val="dk1"/>
                </a:solidFill>
                <a:latin typeface="Inclusive Sans"/>
                <a:ea typeface="Inclusive Sans"/>
                <a:cs typeface="Inclusive Sans"/>
                <a:sym typeface="Inclusive Sans"/>
              </a:defRPr>
            </a:lvl2pPr>
            <a:lvl3pPr marL="0" marR="0" lvl="2" indent="0" algn="r" rtl="0">
              <a:spcBef>
                <a:spcPts val="0"/>
              </a:spcBef>
              <a:buNone/>
              <a:defRPr sz="2400" b="0" i="0" u="none" strike="noStrike" cap="none">
                <a:solidFill>
                  <a:schemeClr val="dk1"/>
                </a:solidFill>
                <a:latin typeface="Inclusive Sans"/>
                <a:ea typeface="Inclusive Sans"/>
                <a:cs typeface="Inclusive Sans"/>
                <a:sym typeface="Inclusive Sans"/>
              </a:defRPr>
            </a:lvl3pPr>
            <a:lvl4pPr marL="0" marR="0" lvl="3" indent="0" algn="r" rtl="0">
              <a:spcBef>
                <a:spcPts val="0"/>
              </a:spcBef>
              <a:buNone/>
              <a:defRPr sz="2400" b="0" i="0" u="none" strike="noStrike" cap="none">
                <a:solidFill>
                  <a:schemeClr val="dk1"/>
                </a:solidFill>
                <a:latin typeface="Inclusive Sans"/>
                <a:ea typeface="Inclusive Sans"/>
                <a:cs typeface="Inclusive Sans"/>
                <a:sym typeface="Inclusive Sans"/>
              </a:defRPr>
            </a:lvl4pPr>
            <a:lvl5pPr marL="0" marR="0" lvl="4" indent="0" algn="r" rtl="0">
              <a:spcBef>
                <a:spcPts val="0"/>
              </a:spcBef>
              <a:buNone/>
              <a:defRPr sz="2400" b="0" i="0" u="none" strike="noStrike" cap="none">
                <a:solidFill>
                  <a:schemeClr val="dk1"/>
                </a:solidFill>
                <a:latin typeface="Inclusive Sans"/>
                <a:ea typeface="Inclusive Sans"/>
                <a:cs typeface="Inclusive Sans"/>
                <a:sym typeface="Inclusive Sans"/>
              </a:defRPr>
            </a:lvl5pPr>
            <a:lvl6pPr marL="0" marR="0" lvl="5" indent="0" algn="r" rtl="0">
              <a:spcBef>
                <a:spcPts val="0"/>
              </a:spcBef>
              <a:buNone/>
              <a:defRPr sz="2400" b="0" i="0" u="none" strike="noStrike" cap="none">
                <a:solidFill>
                  <a:schemeClr val="dk1"/>
                </a:solidFill>
                <a:latin typeface="Inclusive Sans"/>
                <a:ea typeface="Inclusive Sans"/>
                <a:cs typeface="Inclusive Sans"/>
                <a:sym typeface="Inclusive Sans"/>
              </a:defRPr>
            </a:lvl6pPr>
            <a:lvl7pPr marL="0" marR="0" lvl="6" indent="0" algn="r" rtl="0">
              <a:spcBef>
                <a:spcPts val="0"/>
              </a:spcBef>
              <a:buNone/>
              <a:defRPr sz="2400" b="0" i="0" u="none" strike="noStrike" cap="none">
                <a:solidFill>
                  <a:schemeClr val="dk1"/>
                </a:solidFill>
                <a:latin typeface="Inclusive Sans"/>
                <a:ea typeface="Inclusive Sans"/>
                <a:cs typeface="Inclusive Sans"/>
                <a:sym typeface="Inclusive Sans"/>
              </a:defRPr>
            </a:lvl7pPr>
            <a:lvl8pPr marL="0" marR="0" lvl="7" indent="0" algn="r" rtl="0">
              <a:spcBef>
                <a:spcPts val="0"/>
              </a:spcBef>
              <a:buNone/>
              <a:defRPr sz="2400" b="0" i="0" u="none" strike="noStrike" cap="none">
                <a:solidFill>
                  <a:schemeClr val="dk1"/>
                </a:solidFill>
                <a:latin typeface="Inclusive Sans"/>
                <a:ea typeface="Inclusive Sans"/>
                <a:cs typeface="Inclusive Sans"/>
                <a:sym typeface="Inclusive Sans"/>
              </a:defRPr>
            </a:lvl8pPr>
            <a:lvl9pPr marL="0" marR="0" lvl="8" indent="0" algn="r" rtl="0">
              <a:spcBef>
                <a:spcPts val="0"/>
              </a:spcBef>
              <a:buNone/>
              <a:defRPr sz="2400" b="0" i="0" u="none" strike="noStrike" cap="none">
                <a:solidFill>
                  <a:schemeClr val="dk1"/>
                </a:solidFill>
                <a:latin typeface="Inclusive Sans"/>
                <a:ea typeface="Inclusive Sans"/>
                <a:cs typeface="Inclusive Sans"/>
                <a:sym typeface="Inclusive Sans"/>
              </a:defRPr>
            </a:lvl9pPr>
          </a:lstStyle>
          <a:p>
            <a:pPr marL="0" lvl="0" indent="0" algn="r" rtl="0">
              <a:spcBef>
                <a:spcPts val="0"/>
              </a:spcBef>
              <a:spcAft>
                <a:spcPts val="0"/>
              </a:spcAft>
              <a:buNone/>
            </a:pPr>
            <a:fld id="{00000000-1234-1234-1234-123412341234}" type="slidenum">
              <a:rPr lang="en-US"/>
              <a:t>‹#›</a:t>
            </a:fld>
            <a:endParaRPr/>
          </a:p>
        </p:txBody>
      </p:sp>
      <p:sp>
        <p:nvSpPr>
          <p:cNvPr id="13" name="Google Shape;13;p1"/>
          <p:cNvSpPr txBox="1">
            <a:spLocks noGrp="1"/>
          </p:cNvSpPr>
          <p:nvPr>
            <p:ph type="ftr" idx="11"/>
          </p:nvPr>
        </p:nvSpPr>
        <p:spPr>
          <a:xfrm>
            <a:off x="2182163" y="12817302"/>
            <a:ext cx="8306100" cy="3696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2800"/>
              <a:buNone/>
              <a:defRPr sz="2400" b="0" i="0" u="none" strike="noStrike" cap="none">
                <a:solidFill>
                  <a:schemeClr val="dk1"/>
                </a:solidFill>
                <a:latin typeface="Inclusive Sans"/>
                <a:ea typeface="Inclusive Sans"/>
                <a:cs typeface="Inclusive Sans"/>
                <a:sym typeface="Inclusive Sans"/>
              </a:defRPr>
            </a:lvl1pPr>
            <a:lvl2pPr marR="0" lvl="1" algn="l" rtl="0">
              <a:spcBef>
                <a:spcPts val="0"/>
              </a:spcBef>
              <a:spcAft>
                <a:spcPts val="0"/>
              </a:spcAft>
              <a:buSzPts val="2800"/>
              <a:buNone/>
              <a:defRPr sz="3600" b="0" i="0" u="none" strike="noStrike" cap="none">
                <a:solidFill>
                  <a:schemeClr val="dk1"/>
                </a:solidFill>
                <a:latin typeface="Arial"/>
                <a:ea typeface="Arial"/>
                <a:cs typeface="Arial"/>
                <a:sym typeface="Arial"/>
              </a:defRPr>
            </a:lvl2pPr>
            <a:lvl3pPr marR="0" lvl="2" algn="l" rtl="0">
              <a:spcBef>
                <a:spcPts val="0"/>
              </a:spcBef>
              <a:spcAft>
                <a:spcPts val="0"/>
              </a:spcAft>
              <a:buSzPts val="2800"/>
              <a:buNone/>
              <a:defRPr sz="3600" b="0" i="0" u="none" strike="noStrike" cap="none">
                <a:solidFill>
                  <a:schemeClr val="dk1"/>
                </a:solidFill>
                <a:latin typeface="Arial"/>
                <a:ea typeface="Arial"/>
                <a:cs typeface="Arial"/>
                <a:sym typeface="Arial"/>
              </a:defRPr>
            </a:lvl3pPr>
            <a:lvl4pPr marR="0" lvl="3" algn="l" rtl="0">
              <a:spcBef>
                <a:spcPts val="0"/>
              </a:spcBef>
              <a:spcAft>
                <a:spcPts val="0"/>
              </a:spcAft>
              <a:buSzPts val="2800"/>
              <a:buNone/>
              <a:defRPr sz="3600" b="0" i="0" u="none" strike="noStrike" cap="none">
                <a:solidFill>
                  <a:schemeClr val="dk1"/>
                </a:solidFill>
                <a:latin typeface="Arial"/>
                <a:ea typeface="Arial"/>
                <a:cs typeface="Arial"/>
                <a:sym typeface="Arial"/>
              </a:defRPr>
            </a:lvl4pPr>
            <a:lvl5pPr marR="0" lvl="4" algn="l" rtl="0">
              <a:spcBef>
                <a:spcPts val="0"/>
              </a:spcBef>
              <a:spcAft>
                <a:spcPts val="0"/>
              </a:spcAft>
              <a:buSzPts val="2800"/>
              <a:buNone/>
              <a:defRPr sz="3600" b="0" i="0" u="none" strike="noStrike" cap="none">
                <a:solidFill>
                  <a:schemeClr val="dk1"/>
                </a:solidFill>
                <a:latin typeface="Arial"/>
                <a:ea typeface="Arial"/>
                <a:cs typeface="Arial"/>
                <a:sym typeface="Arial"/>
              </a:defRPr>
            </a:lvl5pPr>
            <a:lvl6pPr marR="0" lvl="5" algn="l" rtl="0">
              <a:spcBef>
                <a:spcPts val="0"/>
              </a:spcBef>
              <a:spcAft>
                <a:spcPts val="0"/>
              </a:spcAft>
              <a:buSzPts val="2800"/>
              <a:buNone/>
              <a:defRPr sz="3600" b="0" i="0" u="none" strike="noStrike" cap="none">
                <a:solidFill>
                  <a:schemeClr val="dk1"/>
                </a:solidFill>
                <a:latin typeface="Arial"/>
                <a:ea typeface="Arial"/>
                <a:cs typeface="Arial"/>
                <a:sym typeface="Arial"/>
              </a:defRPr>
            </a:lvl6pPr>
            <a:lvl7pPr marR="0" lvl="6" algn="l" rtl="0">
              <a:spcBef>
                <a:spcPts val="0"/>
              </a:spcBef>
              <a:spcAft>
                <a:spcPts val="0"/>
              </a:spcAft>
              <a:buSzPts val="2800"/>
              <a:buNone/>
              <a:defRPr sz="3600" b="0" i="0" u="none" strike="noStrike" cap="none">
                <a:solidFill>
                  <a:schemeClr val="dk1"/>
                </a:solidFill>
                <a:latin typeface="Arial"/>
                <a:ea typeface="Arial"/>
                <a:cs typeface="Arial"/>
                <a:sym typeface="Arial"/>
              </a:defRPr>
            </a:lvl7pPr>
            <a:lvl8pPr marR="0" lvl="7" algn="l" rtl="0">
              <a:spcBef>
                <a:spcPts val="0"/>
              </a:spcBef>
              <a:spcAft>
                <a:spcPts val="0"/>
              </a:spcAft>
              <a:buSzPts val="2800"/>
              <a:buNone/>
              <a:defRPr sz="3600" b="0" i="0" u="none" strike="noStrike" cap="none">
                <a:solidFill>
                  <a:schemeClr val="dk1"/>
                </a:solidFill>
                <a:latin typeface="Arial"/>
                <a:ea typeface="Arial"/>
                <a:cs typeface="Arial"/>
                <a:sym typeface="Arial"/>
              </a:defRPr>
            </a:lvl8pPr>
            <a:lvl9pPr marR="0" lvl="8" algn="l" rtl="0">
              <a:spcBef>
                <a:spcPts val="0"/>
              </a:spcBef>
              <a:spcAft>
                <a:spcPts val="0"/>
              </a:spcAft>
              <a:buSzPts val="2800"/>
              <a:buNone/>
              <a:defRPr sz="36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4270269223"/>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6" r:id="rId7"/>
    <p:sldLayoutId id="2147483677" r:id="rId8"/>
    <p:sldLayoutId id="2147483678" r:id="rId9"/>
    <p:sldLayoutId id="2147483679" r:id="rId10"/>
    <p:sldLayoutId id="2147483680"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publicdomainpictures.net/en/view-image.php?image=674910&amp;picture=diversity-and-inclusion" TargetMode="External"/><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surrey.hdrc.uk/"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svg"/><Relationship Id="rId1" Type="http://schemas.openxmlformats.org/officeDocument/2006/relationships/slideLayout" Target="../slideLayouts/slideLayout4.xml"/><Relationship Id="rId4" Type="http://schemas.openxmlformats.org/officeDocument/2006/relationships/image" Target="../media/image25.sv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svg"/><Relationship Id="rId1" Type="http://schemas.openxmlformats.org/officeDocument/2006/relationships/slideLayout" Target="../slideLayouts/slideLayout7.xml"/><Relationship Id="rId5" Type="http://schemas.openxmlformats.org/officeDocument/2006/relationships/image" Target="../media/image29.svg"/><Relationship Id="rId4" Type="http://schemas.openxmlformats.org/officeDocument/2006/relationships/image" Target="../media/image28.sv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kclpure.kcl.ac.uk/portal/en/publications/what-is-participatory-research/"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hyperlink" Target="https://www.nihr.ac.uk/support-and-services/support-for-delivering-research/improving-inclusion-under-served-groups-clinical-research-guidance-include-project" TargetMode="External"/><Relationship Id="rId4" Type="http://schemas.openxmlformats.org/officeDocument/2006/relationships/hyperlink" Target="https://catalogimages.wiley.com/images/db/pdf/9780470260432.excerpt.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19"/>
          <p:cNvSpPr txBox="1">
            <a:spLocks noGrp="1"/>
          </p:cNvSpPr>
          <p:nvPr>
            <p:ph type="ctrTitle"/>
          </p:nvPr>
        </p:nvSpPr>
        <p:spPr>
          <a:xfrm>
            <a:off x="764288" y="3742874"/>
            <a:ext cx="12142200" cy="24774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a:t>The Participatory Approach to Research- Addressing Barriers to Inclusion </a:t>
            </a:r>
            <a:endParaRPr/>
          </a:p>
        </p:txBody>
      </p:sp>
      <p:sp>
        <p:nvSpPr>
          <p:cNvPr id="163" name="Google Shape;163;p19"/>
          <p:cNvSpPr txBox="1">
            <a:spLocks noGrp="1"/>
          </p:cNvSpPr>
          <p:nvPr>
            <p:ph type="subTitle" idx="2"/>
          </p:nvPr>
        </p:nvSpPr>
        <p:spPr>
          <a:xfrm>
            <a:off x="1015365" y="12237720"/>
            <a:ext cx="11078100" cy="432300"/>
          </a:xfrm>
          <a:prstGeom prst="rect">
            <a:avLst/>
          </a:prstGeom>
        </p:spPr>
        <p:txBody>
          <a:bodyPr spcFirstLastPara="1" wrap="square" lIns="0" tIns="0" rIns="0" bIns="0" anchor="t" anchorCtr="0">
            <a:noAutofit/>
          </a:bodyPr>
          <a:lstStyle/>
          <a:p>
            <a:pPr marL="0" lvl="0" indent="0" algn="l" rtl="0">
              <a:spcBef>
                <a:spcPts val="2000"/>
              </a:spcBef>
              <a:spcAft>
                <a:spcPts val="0"/>
              </a:spcAft>
              <a:buNone/>
            </a:pPr>
            <a:r>
              <a:rPr lang="en-US"/>
              <a:t>15/09/26</a:t>
            </a:r>
            <a:endParaRPr/>
          </a:p>
        </p:txBody>
      </p:sp>
      <p:sp>
        <p:nvSpPr>
          <p:cNvPr id="164" name="Google Shape;164;p19"/>
          <p:cNvSpPr txBox="1">
            <a:spLocks noGrp="1"/>
          </p:cNvSpPr>
          <p:nvPr>
            <p:ph type="subTitle" idx="3"/>
          </p:nvPr>
        </p:nvSpPr>
        <p:spPr>
          <a:xfrm>
            <a:off x="1015365" y="11674088"/>
            <a:ext cx="13645500" cy="432300"/>
          </a:xfrm>
          <a:prstGeom prst="rect">
            <a:avLst/>
          </a:prstGeom>
        </p:spPr>
        <p:txBody>
          <a:bodyPr spcFirstLastPara="1" wrap="square" lIns="0" tIns="0" rIns="0" bIns="0" anchor="t" anchorCtr="0">
            <a:noAutofit/>
          </a:bodyPr>
          <a:lstStyle/>
          <a:p>
            <a:pPr marL="0" lvl="0" indent="0" algn="l" rtl="0">
              <a:spcBef>
                <a:spcPts val="2000"/>
              </a:spcBef>
              <a:spcAft>
                <a:spcPts val="0"/>
              </a:spcAft>
              <a:buNone/>
            </a:pPr>
            <a:r>
              <a:rPr lang="en-US"/>
              <a:t>Bernadette Egan &amp; Tara Cahill-Powell</a:t>
            </a:r>
            <a:endParaRPr/>
          </a:p>
        </p:txBody>
      </p:sp>
      <p:pic>
        <p:nvPicPr>
          <p:cNvPr id="7" name="Picture 6">
            <a:extLst>
              <a:ext uri="{FF2B5EF4-FFF2-40B4-BE49-F238E27FC236}">
                <a16:creationId xmlns:a16="http://schemas.microsoft.com/office/drawing/2014/main" id="{A59C5020-0C63-8A98-D765-51139AA3773D}"/>
              </a:ext>
            </a:extLst>
          </p:cNvPr>
          <p:cNvPicPr>
            <a:picLocks noChangeAspect="1"/>
          </p:cNvPicPr>
          <p:nvPr/>
        </p:nvPicPr>
        <p:blipFill>
          <a:blip r:embed="rId3"/>
          <a:stretch>
            <a:fillRect/>
          </a:stretch>
        </p:blipFill>
        <p:spPr>
          <a:xfrm>
            <a:off x="1" y="0"/>
            <a:ext cx="7047430" cy="1981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B4B4-3EAB-0B0E-FC34-34380792E48C}"/>
              </a:ext>
            </a:extLst>
          </p:cNvPr>
          <p:cNvSpPr>
            <a:spLocks noGrp="1"/>
          </p:cNvSpPr>
          <p:nvPr>
            <p:ph type="title"/>
          </p:nvPr>
        </p:nvSpPr>
        <p:spPr>
          <a:xfrm>
            <a:off x="609600" y="372633"/>
            <a:ext cx="11762994" cy="1986000"/>
          </a:xfrm>
        </p:spPr>
        <p:txBody>
          <a:bodyPr/>
          <a:lstStyle/>
          <a:p>
            <a:br>
              <a:rPr lang="en-US"/>
            </a:br>
            <a:r>
              <a:rPr lang="en-US"/>
              <a:t>Outline of today’s session </a:t>
            </a:r>
            <a:endParaRPr lang="en-GB"/>
          </a:p>
        </p:txBody>
      </p:sp>
      <p:sp>
        <p:nvSpPr>
          <p:cNvPr id="3" name="Slide Number Placeholder 2">
            <a:extLst>
              <a:ext uri="{FF2B5EF4-FFF2-40B4-BE49-F238E27FC236}">
                <a16:creationId xmlns:a16="http://schemas.microsoft.com/office/drawing/2014/main" id="{ED1A0DEA-C8EC-1071-E6CB-6DFD5B85133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a:t>
            </a:fld>
            <a:endParaRPr lang="en-US"/>
          </a:p>
        </p:txBody>
      </p:sp>
      <p:sp>
        <p:nvSpPr>
          <p:cNvPr id="5" name="Text Placeholder 4">
            <a:extLst>
              <a:ext uri="{FF2B5EF4-FFF2-40B4-BE49-F238E27FC236}">
                <a16:creationId xmlns:a16="http://schemas.microsoft.com/office/drawing/2014/main" id="{74C2FA00-000A-7D39-E314-D41F073CBC7E}"/>
              </a:ext>
            </a:extLst>
          </p:cNvPr>
          <p:cNvSpPr>
            <a:spLocks noGrp="1"/>
          </p:cNvSpPr>
          <p:nvPr>
            <p:ph type="body" idx="2"/>
          </p:nvPr>
        </p:nvSpPr>
        <p:spPr>
          <a:xfrm>
            <a:off x="902097" y="2949388"/>
            <a:ext cx="11178000" cy="9395012"/>
          </a:xfrm>
        </p:spPr>
        <p:txBody>
          <a:bodyPr/>
          <a:lstStyle/>
          <a:p>
            <a:pPr>
              <a:spcBef>
                <a:spcPts val="600"/>
              </a:spcBef>
              <a:spcAft>
                <a:spcPts val="600"/>
              </a:spcAft>
              <a:buClr>
                <a:schemeClr val="tx2">
                  <a:lumMod val="25000"/>
                </a:schemeClr>
              </a:buClr>
              <a:buSzPct val="65000"/>
              <a:buFont typeface="Wingdings" panose="05000000000000000000" pitchFamily="2" charset="2"/>
              <a:buChar char="v"/>
            </a:pPr>
            <a:r>
              <a:rPr lang="en-US" sz="6000"/>
              <a:t> Introduction to Participatory     	Research </a:t>
            </a:r>
          </a:p>
          <a:p>
            <a:pPr>
              <a:spcBef>
                <a:spcPts val="600"/>
              </a:spcBef>
              <a:spcAft>
                <a:spcPts val="600"/>
              </a:spcAft>
              <a:buClr>
                <a:schemeClr val="tx2">
                  <a:lumMod val="25000"/>
                </a:schemeClr>
              </a:buClr>
              <a:buSzPct val="65000"/>
              <a:buFont typeface="Wingdings" panose="05000000000000000000" pitchFamily="2" charset="2"/>
              <a:buChar char="v"/>
            </a:pPr>
            <a:r>
              <a:rPr lang="en-US" sz="6000"/>
              <a:t> Participatory tools and  	methods</a:t>
            </a:r>
          </a:p>
          <a:p>
            <a:pPr>
              <a:spcBef>
                <a:spcPts val="600"/>
              </a:spcBef>
              <a:spcAft>
                <a:spcPts val="600"/>
              </a:spcAft>
              <a:buClr>
                <a:schemeClr val="tx2">
                  <a:lumMod val="25000"/>
                </a:schemeClr>
              </a:buClr>
              <a:buSzPct val="65000"/>
              <a:buFont typeface="Wingdings" panose="05000000000000000000" pitchFamily="2" charset="2"/>
              <a:buChar char="v"/>
            </a:pPr>
            <a:r>
              <a:rPr lang="en-US" sz="6000"/>
              <a:t> Group activity</a:t>
            </a:r>
          </a:p>
          <a:p>
            <a:pPr>
              <a:spcBef>
                <a:spcPts val="600"/>
              </a:spcBef>
              <a:spcAft>
                <a:spcPts val="600"/>
              </a:spcAft>
              <a:buClr>
                <a:schemeClr val="tx2">
                  <a:lumMod val="25000"/>
                </a:schemeClr>
              </a:buClr>
              <a:buSzPct val="65000"/>
              <a:buFont typeface="Wingdings" panose="05000000000000000000" pitchFamily="2" charset="2"/>
              <a:buChar char="v"/>
            </a:pPr>
            <a:r>
              <a:rPr lang="en-US" sz="6000"/>
              <a:t> Ethical Concerns &amp; 	Challenges</a:t>
            </a:r>
          </a:p>
          <a:p>
            <a:pPr>
              <a:spcBef>
                <a:spcPts val="600"/>
              </a:spcBef>
              <a:spcAft>
                <a:spcPts val="600"/>
              </a:spcAft>
              <a:buClr>
                <a:schemeClr val="tx2">
                  <a:lumMod val="25000"/>
                </a:schemeClr>
              </a:buClr>
              <a:buSzPct val="65000"/>
              <a:buFont typeface="Wingdings" panose="05000000000000000000" pitchFamily="2" charset="2"/>
              <a:buChar char="v"/>
            </a:pPr>
            <a:r>
              <a:rPr lang="en-US" sz="6000"/>
              <a:t> Q&amp;A</a:t>
            </a:r>
          </a:p>
          <a:p>
            <a:endParaRPr lang="en-US"/>
          </a:p>
          <a:p>
            <a:endParaRPr lang="en-GB"/>
          </a:p>
        </p:txBody>
      </p:sp>
      <p:sp>
        <p:nvSpPr>
          <p:cNvPr id="6" name="Subtitle 5">
            <a:extLst>
              <a:ext uri="{FF2B5EF4-FFF2-40B4-BE49-F238E27FC236}">
                <a16:creationId xmlns:a16="http://schemas.microsoft.com/office/drawing/2014/main" id="{0EC36BC5-729C-1E4F-D6A9-0EE0A714A46E}"/>
              </a:ext>
            </a:extLst>
          </p:cNvPr>
          <p:cNvSpPr>
            <a:spLocks noGrp="1"/>
          </p:cNvSpPr>
          <p:nvPr>
            <p:ph type="subTitle" idx="3"/>
          </p:nvPr>
        </p:nvSpPr>
        <p:spPr>
          <a:xfrm>
            <a:off x="2286168" y="12590501"/>
            <a:ext cx="12196200" cy="900112"/>
          </a:xfrm>
        </p:spPr>
        <p:txBody>
          <a:bodyPr/>
          <a:lstStyle/>
          <a:p>
            <a:r>
              <a:rPr lang="en-US" b="1"/>
              <a:t>The Participatory Approach to Research</a:t>
            </a:r>
            <a:endParaRPr lang="en-GB" b="1"/>
          </a:p>
        </p:txBody>
      </p:sp>
      <p:pic>
        <p:nvPicPr>
          <p:cNvPr id="11" name="Picture Placeholder 10">
            <a:extLst>
              <a:ext uri="{FF2B5EF4-FFF2-40B4-BE49-F238E27FC236}">
                <a16:creationId xmlns:a16="http://schemas.microsoft.com/office/drawing/2014/main" id="{617C580A-DEAF-7FA3-1D8D-021556A80038}"/>
              </a:ext>
            </a:extLst>
          </p:cNvPr>
          <p:cNvPicPr>
            <a:picLocks noGrp="1" noChangeAspect="1"/>
          </p:cNvPicPr>
          <p:nvPr>
            <p:ph type="pic" idx="4"/>
          </p:nvPr>
        </p:nvPicPr>
        <p:blipFill>
          <a:blip r:embed="rId2">
            <a:extLst>
              <a:ext uri="{837473B0-CC2E-450A-ABE3-18F120FF3D39}">
                <a1611:picAttrSrcUrl xmlns:a1611="http://schemas.microsoft.com/office/drawing/2016/11/main" r:id="rId3"/>
              </a:ext>
            </a:extLst>
          </a:blip>
          <a:srcRect l="24613" r="24613"/>
          <a:stretch>
            <a:fillRect/>
          </a:stretch>
        </p:blipFill>
        <p:spPr>
          <a:xfrm>
            <a:off x="13175673" y="1141199"/>
            <a:ext cx="10195201" cy="11807089"/>
          </a:xfrm>
        </p:spPr>
      </p:pic>
    </p:spTree>
    <p:extLst>
      <p:ext uri="{BB962C8B-B14F-4D97-AF65-F5344CB8AC3E}">
        <p14:creationId xmlns:p14="http://schemas.microsoft.com/office/powerpoint/2010/main" val="16568533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lumMod val="9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0DC3F-902A-FE3D-A6BB-6D420A05D9F8}"/>
              </a:ext>
            </a:extLst>
          </p:cNvPr>
          <p:cNvSpPr>
            <a:spLocks noGrp="1"/>
          </p:cNvSpPr>
          <p:nvPr>
            <p:ph type="title"/>
          </p:nvPr>
        </p:nvSpPr>
        <p:spPr/>
        <p:txBody>
          <a:bodyPr/>
          <a:lstStyle/>
          <a:p>
            <a:r>
              <a:rPr lang="en-US"/>
              <a:t>Introduction</a:t>
            </a:r>
            <a:endParaRPr lang="en-GB"/>
          </a:p>
        </p:txBody>
      </p:sp>
      <p:sp>
        <p:nvSpPr>
          <p:cNvPr id="3" name="Slide Number Placeholder 2">
            <a:extLst>
              <a:ext uri="{FF2B5EF4-FFF2-40B4-BE49-F238E27FC236}">
                <a16:creationId xmlns:a16="http://schemas.microsoft.com/office/drawing/2014/main" id="{2170829A-3583-3444-167B-C6F0F490D3D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a:t>
            </a:fld>
            <a:endParaRPr lang="en-US"/>
          </a:p>
        </p:txBody>
      </p:sp>
      <p:sp>
        <p:nvSpPr>
          <p:cNvPr id="5" name="Subtitle 4">
            <a:extLst>
              <a:ext uri="{FF2B5EF4-FFF2-40B4-BE49-F238E27FC236}">
                <a16:creationId xmlns:a16="http://schemas.microsoft.com/office/drawing/2014/main" id="{80A89CC7-4968-1F4A-1180-4A122630C283}"/>
              </a:ext>
            </a:extLst>
          </p:cNvPr>
          <p:cNvSpPr>
            <a:spLocks noGrp="1"/>
          </p:cNvSpPr>
          <p:nvPr>
            <p:ph type="subTitle" idx="2"/>
          </p:nvPr>
        </p:nvSpPr>
        <p:spPr>
          <a:xfrm>
            <a:off x="2268239" y="12570976"/>
            <a:ext cx="12196200" cy="369600"/>
          </a:xfrm>
        </p:spPr>
        <p:txBody>
          <a:bodyPr/>
          <a:lstStyle/>
          <a:p>
            <a:r>
              <a:rPr lang="en-US" b="1"/>
              <a:t>The Participatory Approach to Research</a:t>
            </a:r>
            <a:endParaRPr lang="en-GB" b="1"/>
          </a:p>
          <a:p>
            <a:endParaRPr lang="en-GB"/>
          </a:p>
        </p:txBody>
      </p:sp>
    </p:spTree>
    <p:extLst>
      <p:ext uri="{BB962C8B-B14F-4D97-AF65-F5344CB8AC3E}">
        <p14:creationId xmlns:p14="http://schemas.microsoft.com/office/powerpoint/2010/main" val="161822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5856E-384F-8F17-6F21-AB639278A3E2}"/>
              </a:ext>
            </a:extLst>
          </p:cNvPr>
          <p:cNvSpPr>
            <a:spLocks noGrp="1"/>
          </p:cNvSpPr>
          <p:nvPr>
            <p:ph type="title"/>
          </p:nvPr>
        </p:nvSpPr>
        <p:spPr/>
        <p:txBody>
          <a:bodyPr/>
          <a:lstStyle/>
          <a:p>
            <a:r>
              <a:rPr lang="en-US" sz="7200"/>
              <a:t>What do we mean by Participatory Research? </a:t>
            </a:r>
            <a:br>
              <a:rPr lang="en-US" sz="7200"/>
            </a:br>
            <a:endParaRPr lang="en-GB"/>
          </a:p>
        </p:txBody>
      </p:sp>
      <p:sp>
        <p:nvSpPr>
          <p:cNvPr id="3" name="Slide Number Placeholder 2">
            <a:extLst>
              <a:ext uri="{FF2B5EF4-FFF2-40B4-BE49-F238E27FC236}">
                <a16:creationId xmlns:a16="http://schemas.microsoft.com/office/drawing/2014/main" id="{688E7E5F-E028-6D88-C262-9B020928714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a:t>
            </a:fld>
            <a:endParaRPr lang="en-US"/>
          </a:p>
        </p:txBody>
      </p:sp>
      <p:sp>
        <p:nvSpPr>
          <p:cNvPr id="5" name="Text Placeholder 4">
            <a:extLst>
              <a:ext uri="{FF2B5EF4-FFF2-40B4-BE49-F238E27FC236}">
                <a16:creationId xmlns:a16="http://schemas.microsoft.com/office/drawing/2014/main" id="{7BDCB8C9-6502-6828-A6EA-B1A6FAA80D36}"/>
              </a:ext>
            </a:extLst>
          </p:cNvPr>
          <p:cNvSpPr>
            <a:spLocks noGrp="1"/>
          </p:cNvSpPr>
          <p:nvPr>
            <p:ph type="body" idx="2"/>
          </p:nvPr>
        </p:nvSpPr>
        <p:spPr>
          <a:xfrm>
            <a:off x="1212370" y="4514696"/>
            <a:ext cx="20561100" cy="7251300"/>
          </a:xfrm>
        </p:spPr>
        <p:style>
          <a:lnRef idx="3">
            <a:schemeClr val="lt1"/>
          </a:lnRef>
          <a:fillRef idx="1">
            <a:schemeClr val="accent3"/>
          </a:fillRef>
          <a:effectRef idx="1">
            <a:schemeClr val="accent3"/>
          </a:effectRef>
          <a:fontRef idx="minor">
            <a:schemeClr val="lt1"/>
          </a:fontRef>
        </p:style>
        <p:txBody>
          <a:bodyPr/>
          <a:lstStyle/>
          <a:p>
            <a:endParaRPr lang="en-US"/>
          </a:p>
          <a:p>
            <a:pPr marL="12700" indent="0">
              <a:buNone/>
            </a:pPr>
            <a:r>
              <a:rPr lang="en-US" sz="5400"/>
              <a:t>Participatory research is a </a:t>
            </a:r>
            <a:r>
              <a:rPr lang="en-US" sz="5400" b="1"/>
              <a:t>collaborative approach </a:t>
            </a:r>
            <a:r>
              <a:rPr lang="en-US" sz="5400"/>
              <a:t>where members of the community and stakeholders act as </a:t>
            </a:r>
            <a:r>
              <a:rPr lang="en-US" sz="5400" b="1"/>
              <a:t>co-researchers</a:t>
            </a:r>
            <a:r>
              <a:rPr lang="en-US" sz="5400"/>
              <a:t> alongside academics. This approach moves away from treating individuals as ‘</a:t>
            </a:r>
            <a:r>
              <a:rPr lang="en-US" sz="5400" b="1"/>
              <a:t>research subjects</a:t>
            </a:r>
            <a:r>
              <a:rPr lang="en-US" sz="5400"/>
              <a:t>’ to empowering those directly affected by an issue to have a voice and </a:t>
            </a:r>
            <a:r>
              <a:rPr lang="en-US" sz="5400" b="1"/>
              <a:t>be active in designing and delivering research </a:t>
            </a:r>
            <a:r>
              <a:rPr lang="en-US" sz="5400"/>
              <a:t>and effecting change. </a:t>
            </a:r>
            <a:endParaRPr lang="en-GB" sz="5400"/>
          </a:p>
        </p:txBody>
      </p:sp>
      <p:sp>
        <p:nvSpPr>
          <p:cNvPr id="6" name="Subtitle 5">
            <a:extLst>
              <a:ext uri="{FF2B5EF4-FFF2-40B4-BE49-F238E27FC236}">
                <a16:creationId xmlns:a16="http://schemas.microsoft.com/office/drawing/2014/main" id="{D0E2F66D-AC11-03F3-A3EA-2AE408EB53C7}"/>
              </a:ext>
            </a:extLst>
          </p:cNvPr>
          <p:cNvSpPr>
            <a:spLocks noGrp="1"/>
          </p:cNvSpPr>
          <p:nvPr>
            <p:ph type="subTitle" idx="3"/>
          </p:nvPr>
        </p:nvSpPr>
        <p:spPr>
          <a:xfrm>
            <a:off x="2322027" y="12611319"/>
            <a:ext cx="12196200" cy="774606"/>
          </a:xfrm>
        </p:spPr>
        <p:txBody>
          <a:bodyPr/>
          <a:lstStyle/>
          <a:p>
            <a:r>
              <a:rPr lang="en-US" b="1"/>
              <a:t>The Participatory Approach to Research</a:t>
            </a:r>
            <a:endParaRPr lang="en-GB" b="1"/>
          </a:p>
        </p:txBody>
      </p:sp>
      <p:sp>
        <p:nvSpPr>
          <p:cNvPr id="8" name="Subtitle 7">
            <a:extLst>
              <a:ext uri="{FF2B5EF4-FFF2-40B4-BE49-F238E27FC236}">
                <a16:creationId xmlns:a16="http://schemas.microsoft.com/office/drawing/2014/main" id="{0FDAECDB-720E-AAA5-B9D8-9D716B3AE8CF}"/>
              </a:ext>
            </a:extLst>
          </p:cNvPr>
          <p:cNvSpPr>
            <a:spLocks noGrp="1"/>
          </p:cNvSpPr>
          <p:nvPr>
            <p:ph type="subTitle" idx="1"/>
          </p:nvPr>
        </p:nvSpPr>
        <p:spPr/>
        <p:txBody>
          <a:bodyPr/>
          <a:lstStyle/>
          <a:p>
            <a:r>
              <a:rPr lang="en-US" sz="6000"/>
              <a:t>Definition</a:t>
            </a:r>
            <a:r>
              <a:rPr lang="en-US"/>
              <a:t> </a:t>
            </a:r>
            <a:endParaRPr lang="en-GB"/>
          </a:p>
        </p:txBody>
      </p:sp>
    </p:spTree>
    <p:extLst>
      <p:ext uri="{BB962C8B-B14F-4D97-AF65-F5344CB8AC3E}">
        <p14:creationId xmlns:p14="http://schemas.microsoft.com/office/powerpoint/2010/main" val="310617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575EB-40F5-22B6-A3FF-F9397DA858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923BD5-19B2-8DDB-881C-8B2D3BFBCEDE}"/>
              </a:ext>
            </a:extLst>
          </p:cNvPr>
          <p:cNvSpPr>
            <a:spLocks noGrp="1"/>
          </p:cNvSpPr>
          <p:nvPr>
            <p:ph type="title"/>
          </p:nvPr>
        </p:nvSpPr>
        <p:spPr/>
        <p:txBody>
          <a:bodyPr/>
          <a:lstStyle/>
          <a:p>
            <a:r>
              <a:rPr lang="en-US" sz="7200"/>
              <a:t>What do we mean by Participatory Research? </a:t>
            </a:r>
            <a:br>
              <a:rPr lang="en-US" sz="7200"/>
            </a:br>
            <a:endParaRPr lang="en-GB"/>
          </a:p>
        </p:txBody>
      </p:sp>
      <p:sp>
        <p:nvSpPr>
          <p:cNvPr id="3" name="Slide Number Placeholder 2">
            <a:extLst>
              <a:ext uri="{FF2B5EF4-FFF2-40B4-BE49-F238E27FC236}">
                <a16:creationId xmlns:a16="http://schemas.microsoft.com/office/drawing/2014/main" id="{62F59EEF-829A-D378-9C9C-7608446B444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5</a:t>
            </a:fld>
            <a:endParaRPr lang="en-US"/>
          </a:p>
        </p:txBody>
      </p:sp>
      <p:sp>
        <p:nvSpPr>
          <p:cNvPr id="5" name="Text Placeholder 4">
            <a:extLst>
              <a:ext uri="{FF2B5EF4-FFF2-40B4-BE49-F238E27FC236}">
                <a16:creationId xmlns:a16="http://schemas.microsoft.com/office/drawing/2014/main" id="{0C085D34-1925-5788-1610-5CD7AD38B2C6}"/>
              </a:ext>
            </a:extLst>
          </p:cNvPr>
          <p:cNvSpPr>
            <a:spLocks noGrp="1"/>
          </p:cNvSpPr>
          <p:nvPr>
            <p:ph type="body" idx="2"/>
          </p:nvPr>
        </p:nvSpPr>
        <p:spPr>
          <a:xfrm>
            <a:off x="1212370" y="3567953"/>
            <a:ext cx="20561100" cy="8498541"/>
          </a:xfrm>
        </p:spPr>
        <p:style>
          <a:lnRef idx="3">
            <a:schemeClr val="lt1"/>
          </a:lnRef>
          <a:fillRef idx="1">
            <a:schemeClr val="accent3"/>
          </a:fillRef>
          <a:effectRef idx="1">
            <a:schemeClr val="accent3"/>
          </a:effectRef>
          <a:fontRef idx="minor">
            <a:schemeClr val="lt1"/>
          </a:fontRef>
        </p:style>
        <p:txBody>
          <a:bodyPr/>
          <a:lstStyle/>
          <a:p>
            <a:r>
              <a:rPr lang="en-US" sz="5400"/>
              <a:t>Traditional approaches to research involved researchers defining research questions, collecting data, and interpreting findings independently. </a:t>
            </a:r>
          </a:p>
          <a:p>
            <a:r>
              <a:rPr lang="en-US" sz="5400"/>
              <a:t>In contrast, participatory approaches encourage </a:t>
            </a:r>
            <a:r>
              <a:rPr lang="en-US" sz="5400" b="1"/>
              <a:t>shared decision-making throughout the research cycle.</a:t>
            </a:r>
            <a:r>
              <a:rPr lang="en-US" sz="5400"/>
              <a:t> Community members can contribute to identifying research priorities, collecting data, interpreting findings and disseminating findings. </a:t>
            </a:r>
            <a:endParaRPr lang="en-GB" sz="5400"/>
          </a:p>
        </p:txBody>
      </p:sp>
      <p:sp>
        <p:nvSpPr>
          <p:cNvPr id="6" name="Subtitle 5">
            <a:extLst>
              <a:ext uri="{FF2B5EF4-FFF2-40B4-BE49-F238E27FC236}">
                <a16:creationId xmlns:a16="http://schemas.microsoft.com/office/drawing/2014/main" id="{230C25FF-8382-B8A2-3AA9-C70B2DFFCC20}"/>
              </a:ext>
            </a:extLst>
          </p:cNvPr>
          <p:cNvSpPr>
            <a:spLocks noGrp="1"/>
          </p:cNvSpPr>
          <p:nvPr>
            <p:ph type="subTitle" idx="3"/>
          </p:nvPr>
        </p:nvSpPr>
        <p:spPr>
          <a:xfrm>
            <a:off x="2304098" y="12551894"/>
            <a:ext cx="12196200" cy="900112"/>
          </a:xfrm>
        </p:spPr>
        <p:txBody>
          <a:bodyPr/>
          <a:lstStyle/>
          <a:p>
            <a:r>
              <a:rPr lang="en-US" b="1"/>
              <a:t>The Participatory Approach to Research</a:t>
            </a:r>
            <a:endParaRPr lang="en-GB" b="1"/>
          </a:p>
        </p:txBody>
      </p:sp>
      <p:sp>
        <p:nvSpPr>
          <p:cNvPr id="8" name="Subtitle 7">
            <a:extLst>
              <a:ext uri="{FF2B5EF4-FFF2-40B4-BE49-F238E27FC236}">
                <a16:creationId xmlns:a16="http://schemas.microsoft.com/office/drawing/2014/main" id="{45DC99E6-EB5F-B60A-7378-7EEB4D47A1C2}"/>
              </a:ext>
            </a:extLst>
          </p:cNvPr>
          <p:cNvSpPr>
            <a:spLocks noGrp="1"/>
          </p:cNvSpPr>
          <p:nvPr>
            <p:ph type="subTitle" idx="1"/>
          </p:nvPr>
        </p:nvSpPr>
        <p:spPr/>
        <p:txBody>
          <a:bodyPr/>
          <a:lstStyle/>
          <a:p>
            <a:r>
              <a:rPr lang="en-US"/>
              <a:t> </a:t>
            </a:r>
            <a:endParaRPr lang="en-GB"/>
          </a:p>
        </p:txBody>
      </p:sp>
    </p:spTree>
    <p:extLst>
      <p:ext uri="{BB962C8B-B14F-4D97-AF65-F5344CB8AC3E}">
        <p14:creationId xmlns:p14="http://schemas.microsoft.com/office/powerpoint/2010/main" val="3934370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58CAD-1DB3-0D0E-840A-AC1DEF4E443E}"/>
              </a:ext>
            </a:extLst>
          </p:cNvPr>
          <p:cNvSpPr>
            <a:spLocks noGrp="1"/>
          </p:cNvSpPr>
          <p:nvPr>
            <p:ph type="title"/>
          </p:nvPr>
        </p:nvSpPr>
        <p:spPr/>
        <p:txBody>
          <a:bodyPr/>
          <a:lstStyle/>
          <a:p>
            <a:r>
              <a:rPr lang="en-US"/>
              <a:t>Participatory Research- Core Philosophy</a:t>
            </a:r>
            <a:endParaRPr lang="en-GB"/>
          </a:p>
        </p:txBody>
      </p:sp>
      <p:sp>
        <p:nvSpPr>
          <p:cNvPr id="3" name="Slide Number Placeholder 2">
            <a:extLst>
              <a:ext uri="{FF2B5EF4-FFF2-40B4-BE49-F238E27FC236}">
                <a16:creationId xmlns:a16="http://schemas.microsoft.com/office/drawing/2014/main" id="{55B7F3BB-6C80-44E8-7751-8BECC331968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6</a:t>
            </a:fld>
            <a:endParaRPr lang="en-US"/>
          </a:p>
        </p:txBody>
      </p:sp>
      <p:sp>
        <p:nvSpPr>
          <p:cNvPr id="5" name="Text Placeholder 4">
            <a:extLst>
              <a:ext uri="{FF2B5EF4-FFF2-40B4-BE49-F238E27FC236}">
                <a16:creationId xmlns:a16="http://schemas.microsoft.com/office/drawing/2014/main" id="{7CFFFF27-C1CA-0792-1AA0-44E3478B0390}"/>
              </a:ext>
            </a:extLst>
          </p:cNvPr>
          <p:cNvSpPr>
            <a:spLocks noGrp="1"/>
          </p:cNvSpPr>
          <p:nvPr>
            <p:ph type="body" idx="2"/>
          </p:nvPr>
        </p:nvSpPr>
        <p:spPr>
          <a:xfrm>
            <a:off x="1015300" y="3232349"/>
            <a:ext cx="20561100" cy="9537277"/>
          </a:xfrm>
        </p:spPr>
        <p:style>
          <a:lnRef idx="3">
            <a:schemeClr val="lt1"/>
          </a:lnRef>
          <a:fillRef idx="1">
            <a:schemeClr val="accent3"/>
          </a:fillRef>
          <a:effectRef idx="1">
            <a:schemeClr val="accent3"/>
          </a:effectRef>
          <a:fontRef idx="minor">
            <a:schemeClr val="lt1"/>
          </a:fontRef>
        </p:style>
        <p:txBody>
          <a:bodyPr/>
          <a:lstStyle/>
          <a:p>
            <a:r>
              <a:rPr lang="en-US" sz="4400"/>
              <a:t>Participatory research is founded on the values of </a:t>
            </a:r>
            <a:r>
              <a:rPr lang="en-US" sz="4400" b="1"/>
              <a:t>collaboration,</a:t>
            </a:r>
            <a:r>
              <a:rPr lang="en-US" sz="4400"/>
              <a:t> </a:t>
            </a:r>
            <a:r>
              <a:rPr lang="en-US" sz="4400" b="1"/>
              <a:t>mutual learning</a:t>
            </a:r>
            <a:r>
              <a:rPr lang="en-US" sz="4400"/>
              <a:t>, </a:t>
            </a:r>
            <a:r>
              <a:rPr lang="en-US" sz="4400" b="1"/>
              <a:t>democratic knowledge production</a:t>
            </a:r>
            <a:r>
              <a:rPr lang="en-US" sz="4400"/>
              <a:t>, and </a:t>
            </a:r>
            <a:r>
              <a:rPr lang="en-US" sz="4400" b="1"/>
              <a:t>social justice</a:t>
            </a:r>
            <a:r>
              <a:rPr lang="en-US" sz="4400"/>
              <a:t>. </a:t>
            </a:r>
          </a:p>
          <a:p>
            <a:r>
              <a:rPr lang="en-US" sz="4400"/>
              <a:t>A central tenet is that </a:t>
            </a:r>
            <a:r>
              <a:rPr lang="en-US" sz="4400" b="1"/>
              <a:t>expertise exists in many forms</a:t>
            </a:r>
            <a:r>
              <a:rPr lang="en-US" sz="4400"/>
              <a:t>. Academic knowledge is important, but equally important is the knowledge derived from lived experience. </a:t>
            </a:r>
          </a:p>
          <a:p>
            <a:r>
              <a:rPr lang="en-US" sz="4400"/>
              <a:t>A key principle of participatory approaches is the </a:t>
            </a:r>
            <a:r>
              <a:rPr lang="en-US" sz="4400" b="1"/>
              <a:t>redistribution of Power</a:t>
            </a:r>
            <a:r>
              <a:rPr lang="en-US" sz="4400"/>
              <a:t> within the research process.</a:t>
            </a:r>
          </a:p>
          <a:p>
            <a:r>
              <a:rPr lang="en-US" sz="4400"/>
              <a:t> The key distinction between participatory and conventional research lies in the "</a:t>
            </a:r>
            <a:r>
              <a:rPr lang="en-US" sz="4400" b="1"/>
              <a:t>location of power" </a:t>
            </a:r>
            <a:r>
              <a:rPr lang="en-US" sz="4400"/>
              <a:t>within the research process. Participatory research shifts control away from researchers and towards a more equitable partnership with those whose lives are the focus of the research. Cornwall and Jewkes (1995).</a:t>
            </a:r>
          </a:p>
          <a:p>
            <a:endParaRPr lang="en-US" sz="4000"/>
          </a:p>
          <a:p>
            <a:endParaRPr lang="en-GB" sz="4000"/>
          </a:p>
        </p:txBody>
      </p:sp>
      <p:sp>
        <p:nvSpPr>
          <p:cNvPr id="13" name="Subtitle 12">
            <a:extLst>
              <a:ext uri="{FF2B5EF4-FFF2-40B4-BE49-F238E27FC236}">
                <a16:creationId xmlns:a16="http://schemas.microsoft.com/office/drawing/2014/main" id="{C677C318-0B7F-EEA6-56FD-6FCDF108C9A0}"/>
              </a:ext>
            </a:extLst>
          </p:cNvPr>
          <p:cNvSpPr>
            <a:spLocks noGrp="1"/>
          </p:cNvSpPr>
          <p:nvPr>
            <p:ph type="subTitle" idx="3"/>
          </p:nvPr>
        </p:nvSpPr>
        <p:spPr>
          <a:xfrm>
            <a:off x="2304098" y="12551894"/>
            <a:ext cx="12196200" cy="900112"/>
          </a:xfrm>
        </p:spPr>
        <p:txBody>
          <a:bodyPr/>
          <a:lstStyle/>
          <a:p>
            <a:r>
              <a:rPr lang="en-US" b="1"/>
              <a:t>The Participatory Approach to Research</a:t>
            </a:r>
            <a:endParaRPr lang="en-GB" b="1"/>
          </a:p>
          <a:p>
            <a:endParaRPr lang="en-GB"/>
          </a:p>
        </p:txBody>
      </p:sp>
    </p:spTree>
    <p:extLst>
      <p:ext uri="{BB962C8B-B14F-4D97-AF65-F5344CB8AC3E}">
        <p14:creationId xmlns:p14="http://schemas.microsoft.com/office/powerpoint/2010/main" val="26500102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EBF24-F12B-8AE8-3A64-300EAEDE16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D99B1E-2BF2-4364-64A1-29DD8AB57129}"/>
              </a:ext>
            </a:extLst>
          </p:cNvPr>
          <p:cNvSpPr>
            <a:spLocks noGrp="1"/>
          </p:cNvSpPr>
          <p:nvPr>
            <p:ph type="title"/>
          </p:nvPr>
        </p:nvSpPr>
        <p:spPr/>
        <p:txBody>
          <a:bodyPr/>
          <a:lstStyle/>
          <a:p>
            <a:r>
              <a:rPr lang="en-US"/>
              <a:t>Participatory Research- What is Power? </a:t>
            </a:r>
            <a:endParaRPr lang="en-GB"/>
          </a:p>
        </p:txBody>
      </p:sp>
      <p:sp>
        <p:nvSpPr>
          <p:cNvPr id="3" name="Slide Number Placeholder 2">
            <a:extLst>
              <a:ext uri="{FF2B5EF4-FFF2-40B4-BE49-F238E27FC236}">
                <a16:creationId xmlns:a16="http://schemas.microsoft.com/office/drawing/2014/main" id="{F2F2FE67-45CB-44EB-74BD-A16041BE9ED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7</a:t>
            </a:fld>
            <a:endParaRPr lang="en-US"/>
          </a:p>
        </p:txBody>
      </p:sp>
      <p:sp>
        <p:nvSpPr>
          <p:cNvPr id="5" name="Text Placeholder 4">
            <a:extLst>
              <a:ext uri="{FF2B5EF4-FFF2-40B4-BE49-F238E27FC236}">
                <a16:creationId xmlns:a16="http://schemas.microsoft.com/office/drawing/2014/main" id="{C6A422D8-5F6E-9878-9558-3C5EB3C95E13}"/>
              </a:ext>
            </a:extLst>
          </p:cNvPr>
          <p:cNvSpPr>
            <a:spLocks noGrp="1"/>
          </p:cNvSpPr>
          <p:nvPr>
            <p:ph type="body" idx="2"/>
          </p:nvPr>
        </p:nvSpPr>
        <p:spPr>
          <a:xfrm>
            <a:off x="1015300" y="3232349"/>
            <a:ext cx="20561100" cy="9537277"/>
          </a:xfrm>
        </p:spPr>
        <p:style>
          <a:lnRef idx="3">
            <a:schemeClr val="lt1"/>
          </a:lnRef>
          <a:fillRef idx="1">
            <a:schemeClr val="accent3"/>
          </a:fillRef>
          <a:effectRef idx="1">
            <a:schemeClr val="accent3"/>
          </a:effectRef>
          <a:fontRef idx="minor">
            <a:schemeClr val="lt1"/>
          </a:fontRef>
        </p:style>
        <p:txBody>
          <a:bodyPr/>
          <a:lstStyle/>
          <a:p>
            <a:pPr marL="152400" marR="0" lvl="0" indent="0" algn="ctr" defTabSz="914400" rtl="0" eaLnBrk="1" fontAlgn="auto" latinLnBrk="0" hangingPunct="1">
              <a:lnSpc>
                <a:spcPct val="90000"/>
              </a:lnSpc>
              <a:spcBef>
                <a:spcPts val="2000"/>
              </a:spcBef>
              <a:spcAft>
                <a:spcPts val="0"/>
              </a:spcAft>
              <a:buClr>
                <a:srgbClr val="193E72"/>
              </a:buClr>
              <a:buSzPts val="2400"/>
              <a:buFont typeface="Arial"/>
              <a:buNone/>
              <a:tabLst/>
              <a:defRPr/>
            </a:pPr>
            <a:r>
              <a:rPr kumimoji="0" lang="en-GB" sz="6400" b="0" i="0" u="none" strike="noStrike" kern="0" cap="none" spc="0" normalizeH="0" baseline="0" noProof="0">
                <a:ln>
                  <a:noFill/>
                </a:ln>
                <a:solidFill>
                  <a:srgbClr val="193E72"/>
                </a:solidFill>
                <a:effectLst/>
                <a:uLnTx/>
                <a:uFillTx/>
                <a:latin typeface="Inclusive Sans"/>
                <a:cs typeface="Inclusive Sans"/>
                <a:sym typeface="Inclusive Sans"/>
              </a:rPr>
              <a:t>			</a:t>
            </a:r>
            <a:endParaRPr kumimoji="0" lang="en-US" sz="6400" b="0" i="0" u="none" strike="noStrike" kern="0" cap="none" spc="0" normalizeH="0" baseline="0" noProof="0">
              <a:ln>
                <a:noFill/>
              </a:ln>
              <a:solidFill>
                <a:srgbClr val="193E72"/>
              </a:solidFill>
              <a:effectLst/>
              <a:uLnTx/>
              <a:uFillTx/>
              <a:latin typeface="Inclusive Sans"/>
              <a:cs typeface="Inclusive Sans"/>
              <a:sym typeface="Inclusive Sans"/>
            </a:endParaRPr>
          </a:p>
        </p:txBody>
      </p:sp>
      <p:sp>
        <p:nvSpPr>
          <p:cNvPr id="13" name="Subtitle 12">
            <a:extLst>
              <a:ext uri="{FF2B5EF4-FFF2-40B4-BE49-F238E27FC236}">
                <a16:creationId xmlns:a16="http://schemas.microsoft.com/office/drawing/2014/main" id="{3E1765A4-5D54-D55E-E086-11488ED74934}"/>
              </a:ext>
            </a:extLst>
          </p:cNvPr>
          <p:cNvSpPr>
            <a:spLocks noGrp="1"/>
          </p:cNvSpPr>
          <p:nvPr>
            <p:ph type="subTitle" idx="3"/>
          </p:nvPr>
        </p:nvSpPr>
        <p:spPr>
          <a:xfrm>
            <a:off x="2304098" y="12551894"/>
            <a:ext cx="12196200" cy="900112"/>
          </a:xfrm>
        </p:spPr>
        <p:txBody>
          <a:bodyPr/>
          <a:lstStyle/>
          <a:p>
            <a:r>
              <a:rPr lang="en-US" b="1"/>
              <a:t>The Participatory Approach to Research</a:t>
            </a:r>
            <a:endParaRPr lang="en-GB" b="1"/>
          </a:p>
          <a:p>
            <a:endParaRPr lang="en-GB"/>
          </a:p>
        </p:txBody>
      </p:sp>
      <p:sp>
        <p:nvSpPr>
          <p:cNvPr id="4" name="Text Placeholder 2">
            <a:extLst>
              <a:ext uri="{FF2B5EF4-FFF2-40B4-BE49-F238E27FC236}">
                <a16:creationId xmlns:a16="http://schemas.microsoft.com/office/drawing/2014/main" id="{57301F4A-EBE0-7CBD-7BA3-79FC6FB25B87}"/>
              </a:ext>
            </a:extLst>
          </p:cNvPr>
          <p:cNvSpPr txBox="1">
            <a:spLocks/>
          </p:cNvSpPr>
          <p:nvPr/>
        </p:nvSpPr>
        <p:spPr>
          <a:xfrm>
            <a:off x="5056094" y="4627222"/>
            <a:ext cx="12427950" cy="7242292"/>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spcFirstLastPara="1" wrap="square" lIns="182850" tIns="91400" rIns="182850" bIns="91400" anchor="t" anchorCtr="0">
            <a:noAutofit/>
          </a:bodyPr>
          <a:lstStyle>
            <a:defPPr marR="0" lvl="0" algn="l" rtl="0">
              <a:lnSpc>
                <a:spcPct val="100000"/>
              </a:lnSpc>
              <a:spcBef>
                <a:spcPts val="0"/>
              </a:spcBef>
              <a:spcAft>
                <a:spcPts val="0"/>
              </a:spcAft>
            </a:defPPr>
            <a:lvl1pPr marL="457200" marR="0" lvl="0" indent="-584223" algn="l" rtl="0">
              <a:lnSpc>
                <a:spcPct val="90000"/>
              </a:lnSpc>
              <a:spcBef>
                <a:spcPts val="2000"/>
              </a:spcBef>
              <a:spcAft>
                <a:spcPts val="0"/>
              </a:spcAft>
              <a:buClr>
                <a:schemeClr val="dk1"/>
              </a:buClr>
              <a:buSzPts val="4000"/>
              <a:buFont typeface="Inclusive Sans"/>
              <a:buNone/>
              <a:defRPr sz="4000" b="1" i="0" u="none" strike="noStrike" cap="none">
                <a:solidFill>
                  <a:schemeClr val="dk1"/>
                </a:solidFill>
                <a:latin typeface="Inclusive Sans"/>
                <a:ea typeface="Inclusive Sans"/>
                <a:cs typeface="Inclusive Sans"/>
                <a:sym typeface="Inclusive Sans"/>
              </a:defRPr>
            </a:lvl1pPr>
            <a:lvl2pPr marL="914400" marR="0" lvl="1" indent="-533419" algn="l" rtl="0">
              <a:lnSpc>
                <a:spcPct val="90000"/>
              </a:lnSpc>
              <a:spcBef>
                <a:spcPts val="1000"/>
              </a:spcBef>
              <a:spcAft>
                <a:spcPts val="0"/>
              </a:spcAft>
              <a:buClr>
                <a:schemeClr val="accent6"/>
              </a:buClr>
              <a:buSzPts val="4800"/>
              <a:buFont typeface="Arial"/>
              <a:buNone/>
              <a:defRPr sz="4800" b="0" i="0" u="none" strike="noStrike" cap="none">
                <a:solidFill>
                  <a:schemeClr val="accent6"/>
                </a:solidFill>
                <a:latin typeface="Inclusive Sans"/>
                <a:ea typeface="Inclusive Sans"/>
                <a:cs typeface="Inclusive Sans"/>
                <a:sym typeface="Inclusive Sans"/>
              </a:defRPr>
            </a:lvl2pPr>
            <a:lvl3pPr marL="1371600" marR="0" lvl="2" indent="-482616" algn="l" rtl="0">
              <a:lnSpc>
                <a:spcPct val="90000"/>
              </a:lnSpc>
              <a:spcBef>
                <a:spcPts val="1000"/>
              </a:spcBef>
              <a:spcAft>
                <a:spcPts val="0"/>
              </a:spcAft>
              <a:buClr>
                <a:schemeClr val="accent6"/>
              </a:buClr>
              <a:buSzPts val="4000"/>
              <a:buFont typeface="NTR"/>
              <a:buNone/>
              <a:defRPr sz="4000" b="0" i="0" u="none" strike="noStrike" cap="none">
                <a:solidFill>
                  <a:schemeClr val="accent6"/>
                </a:solidFill>
                <a:latin typeface="Inclusive Sans"/>
                <a:ea typeface="Inclusive Sans"/>
                <a:cs typeface="Inclusive Sans"/>
                <a:sym typeface="Inclusive Sans"/>
              </a:defRPr>
            </a:lvl3pPr>
            <a:lvl4pPr marL="1828800" marR="0" lvl="3" indent="-457215" algn="l" rtl="0">
              <a:lnSpc>
                <a:spcPct val="90000"/>
              </a:lnSpc>
              <a:spcBef>
                <a:spcPts val="1000"/>
              </a:spcBef>
              <a:spcAft>
                <a:spcPts val="0"/>
              </a:spcAft>
              <a:buClr>
                <a:schemeClr val="accent6"/>
              </a:buClr>
              <a:buSzPts val="3600"/>
              <a:buFont typeface="Arial"/>
              <a:buNone/>
              <a:defRPr sz="3600" b="0" i="0" u="none" strike="noStrike" cap="none">
                <a:solidFill>
                  <a:schemeClr val="accent6"/>
                </a:solidFill>
                <a:latin typeface="Inclusive Sans"/>
                <a:ea typeface="Inclusive Sans"/>
                <a:cs typeface="Inclusive Sans"/>
                <a:sym typeface="Inclusive Sans"/>
              </a:defRPr>
            </a:lvl4pPr>
            <a:lvl5pPr marL="2286000" marR="0" lvl="4" indent="-457215" algn="l" rtl="0">
              <a:lnSpc>
                <a:spcPct val="90000"/>
              </a:lnSpc>
              <a:spcBef>
                <a:spcPts val="1000"/>
              </a:spcBef>
              <a:spcAft>
                <a:spcPts val="0"/>
              </a:spcAft>
              <a:buClr>
                <a:schemeClr val="accent6"/>
              </a:buClr>
              <a:buSzPts val="3600"/>
              <a:buFont typeface="Arial"/>
              <a:buNone/>
              <a:defRPr sz="3600" b="0" i="0" u="none" strike="noStrike" cap="none">
                <a:solidFill>
                  <a:schemeClr val="accent6"/>
                </a:solidFill>
                <a:latin typeface="Inclusive Sans"/>
                <a:ea typeface="Inclusive Sans"/>
                <a:cs typeface="Inclusive Sans"/>
                <a:sym typeface="Inclusive Sans"/>
              </a:defRPr>
            </a:lvl5pPr>
            <a:lvl6pPr marL="2743200" marR="0" lvl="5" indent="-457215" algn="l" rtl="0">
              <a:lnSpc>
                <a:spcPct val="90000"/>
              </a:lnSpc>
              <a:spcBef>
                <a:spcPts val="100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6pPr>
            <a:lvl7pPr marL="3200400" marR="0" lvl="6" indent="-457215" algn="l" rtl="0">
              <a:lnSpc>
                <a:spcPct val="90000"/>
              </a:lnSpc>
              <a:spcBef>
                <a:spcPts val="100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7pPr>
            <a:lvl8pPr marL="3657600" marR="0" lvl="7" indent="-457215" algn="l" rtl="0">
              <a:lnSpc>
                <a:spcPct val="90000"/>
              </a:lnSpc>
              <a:spcBef>
                <a:spcPts val="100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8pPr>
            <a:lvl9pPr marL="4114800" marR="0" lvl="8" indent="-457215" algn="l" rtl="0">
              <a:lnSpc>
                <a:spcPct val="90000"/>
              </a:lnSpc>
              <a:spcBef>
                <a:spcPts val="100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9pPr>
          </a:lstStyle>
          <a:p>
            <a:pPr marL="152400" indent="0" algn="ctr">
              <a:spcBef>
                <a:spcPts val="1200"/>
              </a:spcBef>
              <a:spcAft>
                <a:spcPts val="1200"/>
              </a:spcAft>
            </a:pPr>
            <a:r>
              <a:rPr lang="en-GB" sz="7200" b="0"/>
              <a:t>Power is the ability to influence decisions, shape research, and determine whose knowledge, perspectives, and priorities are valued.</a:t>
            </a:r>
            <a:endParaRPr lang="en-US" sz="7200" b="0"/>
          </a:p>
        </p:txBody>
      </p:sp>
    </p:spTree>
    <p:extLst>
      <p:ext uri="{BB962C8B-B14F-4D97-AF65-F5344CB8AC3E}">
        <p14:creationId xmlns:p14="http://schemas.microsoft.com/office/powerpoint/2010/main" val="1125861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1E681-944E-6E57-2ED6-B315190E8C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93FA8F-6481-FD0A-50A1-95A069FAD35A}"/>
              </a:ext>
            </a:extLst>
          </p:cNvPr>
          <p:cNvSpPr>
            <a:spLocks noGrp="1"/>
          </p:cNvSpPr>
          <p:nvPr>
            <p:ph type="title"/>
          </p:nvPr>
        </p:nvSpPr>
        <p:spPr/>
        <p:txBody>
          <a:bodyPr/>
          <a:lstStyle/>
          <a:p>
            <a:r>
              <a:rPr lang="en-US"/>
              <a:t>Where does Power come from? </a:t>
            </a:r>
            <a:endParaRPr lang="en-GB"/>
          </a:p>
        </p:txBody>
      </p:sp>
      <p:sp>
        <p:nvSpPr>
          <p:cNvPr id="3" name="Slide Number Placeholder 2">
            <a:extLst>
              <a:ext uri="{FF2B5EF4-FFF2-40B4-BE49-F238E27FC236}">
                <a16:creationId xmlns:a16="http://schemas.microsoft.com/office/drawing/2014/main" id="{514C828A-451C-C4CD-4205-55EC867D342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8</a:t>
            </a:fld>
            <a:endParaRPr lang="en-US"/>
          </a:p>
        </p:txBody>
      </p:sp>
      <p:sp>
        <p:nvSpPr>
          <p:cNvPr id="5" name="Text Placeholder 4">
            <a:extLst>
              <a:ext uri="{FF2B5EF4-FFF2-40B4-BE49-F238E27FC236}">
                <a16:creationId xmlns:a16="http://schemas.microsoft.com/office/drawing/2014/main" id="{AC875BA3-DE02-F347-A30D-E67A59B29ED1}"/>
              </a:ext>
            </a:extLst>
          </p:cNvPr>
          <p:cNvSpPr>
            <a:spLocks noGrp="1"/>
          </p:cNvSpPr>
          <p:nvPr>
            <p:ph type="body" idx="2"/>
          </p:nvPr>
        </p:nvSpPr>
        <p:spPr>
          <a:xfrm>
            <a:off x="1015300" y="3232349"/>
            <a:ext cx="20561100" cy="9537277"/>
          </a:xfrm>
        </p:spPr>
        <p:style>
          <a:lnRef idx="3">
            <a:schemeClr val="lt1"/>
          </a:lnRef>
          <a:fillRef idx="1">
            <a:schemeClr val="accent3"/>
          </a:fillRef>
          <a:effectRef idx="1">
            <a:schemeClr val="accent3"/>
          </a:effectRef>
          <a:fontRef idx="minor">
            <a:schemeClr val="lt1"/>
          </a:fontRef>
        </p:style>
        <p:txBody>
          <a:bodyPr/>
          <a:lstStyle/>
          <a:p>
            <a:r>
              <a:rPr lang="en-GB" sz="4800" b="1"/>
              <a:t>Power</a:t>
            </a:r>
            <a:r>
              <a:rPr lang="en-GB" sz="4800"/>
              <a:t> emerges in relationships: people have power in relation to one another</a:t>
            </a:r>
          </a:p>
          <a:p>
            <a:r>
              <a:rPr lang="en-GB" sz="4800" b="1"/>
              <a:t>Power markers</a:t>
            </a:r>
            <a:r>
              <a:rPr lang="en-GB" sz="4800"/>
              <a:t>: academic expertise, professional status, control over research questions, ownership of data, language/jargon, time/resources, cultural expertise, local knowledge, etc.</a:t>
            </a:r>
          </a:p>
          <a:p>
            <a:r>
              <a:rPr lang="en-GB" sz="4800" b="1"/>
              <a:t>Power is not individual</a:t>
            </a:r>
            <a:r>
              <a:rPr lang="en-GB" sz="4800"/>
              <a:t>, it is:</a:t>
            </a:r>
          </a:p>
          <a:p>
            <a:pPr marL="1828800"/>
            <a:r>
              <a:rPr lang="en-GB" sz="4800"/>
              <a:t>Institutional – conferred by organisations, roles, or formal processes</a:t>
            </a:r>
          </a:p>
          <a:p>
            <a:pPr marL="1828800"/>
            <a:r>
              <a:rPr lang="en-GB" sz="4800"/>
              <a:t>Structural – created by wider social, economic, and political systems</a:t>
            </a:r>
          </a:p>
          <a:p>
            <a:pPr marL="1828800"/>
            <a:r>
              <a:rPr lang="en-GB" sz="4800"/>
              <a:t>Historical – shaped by past experiences and relationships</a:t>
            </a:r>
          </a:p>
        </p:txBody>
      </p:sp>
      <p:sp>
        <p:nvSpPr>
          <p:cNvPr id="13" name="Subtitle 12">
            <a:extLst>
              <a:ext uri="{FF2B5EF4-FFF2-40B4-BE49-F238E27FC236}">
                <a16:creationId xmlns:a16="http://schemas.microsoft.com/office/drawing/2014/main" id="{E95F12B4-5F04-B92C-DA68-000DB2128335}"/>
              </a:ext>
            </a:extLst>
          </p:cNvPr>
          <p:cNvSpPr>
            <a:spLocks noGrp="1"/>
          </p:cNvSpPr>
          <p:nvPr>
            <p:ph type="subTitle" idx="3"/>
          </p:nvPr>
        </p:nvSpPr>
        <p:spPr>
          <a:xfrm>
            <a:off x="2304098" y="12551894"/>
            <a:ext cx="12196200" cy="900112"/>
          </a:xfrm>
        </p:spPr>
        <p:txBody>
          <a:bodyPr/>
          <a:lstStyle/>
          <a:p>
            <a:r>
              <a:rPr lang="en-US" b="1"/>
              <a:t>The Participatory Approach to Research</a:t>
            </a:r>
            <a:endParaRPr lang="en-GB" b="1"/>
          </a:p>
          <a:p>
            <a:endParaRPr lang="en-GB"/>
          </a:p>
        </p:txBody>
      </p:sp>
    </p:spTree>
    <p:extLst>
      <p:ext uri="{BB962C8B-B14F-4D97-AF65-F5344CB8AC3E}">
        <p14:creationId xmlns:p14="http://schemas.microsoft.com/office/powerpoint/2010/main" val="5268488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DB69E-3EB5-CE3C-026D-98E9B48C86F2}"/>
              </a:ext>
            </a:extLst>
          </p:cNvPr>
          <p:cNvSpPr>
            <a:spLocks noGrp="1"/>
          </p:cNvSpPr>
          <p:nvPr>
            <p:ph type="title"/>
          </p:nvPr>
        </p:nvSpPr>
        <p:spPr/>
        <p:txBody>
          <a:bodyPr/>
          <a:lstStyle/>
          <a:p>
            <a:r>
              <a:rPr lang="en-US"/>
              <a:t>Participatory Research and Research Inclusion</a:t>
            </a:r>
            <a:endParaRPr lang="en-GB"/>
          </a:p>
        </p:txBody>
      </p:sp>
      <p:sp>
        <p:nvSpPr>
          <p:cNvPr id="3" name="Slide Number Placeholder 2">
            <a:extLst>
              <a:ext uri="{FF2B5EF4-FFF2-40B4-BE49-F238E27FC236}">
                <a16:creationId xmlns:a16="http://schemas.microsoft.com/office/drawing/2014/main" id="{919AFD05-2059-A8F2-DA56-705D3F4CA6F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9</a:t>
            </a:fld>
            <a:endParaRPr lang="en-US"/>
          </a:p>
        </p:txBody>
      </p:sp>
      <p:sp>
        <p:nvSpPr>
          <p:cNvPr id="5" name="Text Placeholder 4">
            <a:extLst>
              <a:ext uri="{FF2B5EF4-FFF2-40B4-BE49-F238E27FC236}">
                <a16:creationId xmlns:a16="http://schemas.microsoft.com/office/drawing/2014/main" id="{D446550C-8875-E8F2-BE8E-4DDC53BAFA4E}"/>
              </a:ext>
            </a:extLst>
          </p:cNvPr>
          <p:cNvSpPr>
            <a:spLocks noGrp="1"/>
          </p:cNvSpPr>
          <p:nvPr>
            <p:ph type="body" idx="2"/>
          </p:nvPr>
        </p:nvSpPr>
        <p:spPr>
          <a:xfrm>
            <a:off x="1015275" y="2976282"/>
            <a:ext cx="20561100" cy="9592236"/>
          </a:xfrm>
        </p:spPr>
        <p:style>
          <a:lnRef idx="3">
            <a:schemeClr val="lt1"/>
          </a:lnRef>
          <a:fillRef idx="1">
            <a:schemeClr val="accent3"/>
          </a:fillRef>
          <a:effectRef idx="1">
            <a:schemeClr val="accent3"/>
          </a:effectRef>
          <a:fontRef idx="minor">
            <a:schemeClr val="lt1"/>
          </a:fontRef>
        </p:style>
        <p:txBody>
          <a:bodyPr/>
          <a:lstStyle/>
          <a:p>
            <a:pPr marL="12700" indent="0">
              <a:buNone/>
            </a:pPr>
            <a:r>
              <a:rPr lang="en-GB" sz="4800" b="1"/>
              <a:t>Participatory research can help to make research more inclusive</a:t>
            </a:r>
            <a:r>
              <a:rPr lang="en-GB" sz="4800"/>
              <a:t>. </a:t>
            </a:r>
          </a:p>
          <a:p>
            <a:r>
              <a:rPr lang="en-GB" sz="4800"/>
              <a:t>Traditional approaches can unintentionally exclude groups whose </a:t>
            </a:r>
            <a:r>
              <a:rPr lang="en-GB" sz="4800" b="1"/>
              <a:t>voices are seldom heard </a:t>
            </a:r>
            <a:r>
              <a:rPr lang="en-GB" sz="4800"/>
              <a:t>in research, including:</a:t>
            </a:r>
          </a:p>
          <a:p>
            <a:pPr lvl="4">
              <a:buFont typeface="Wingdings" panose="05000000000000000000" pitchFamily="2" charset="2"/>
              <a:buChar char="v"/>
            </a:pPr>
            <a:r>
              <a:rPr lang="en-GB" sz="4800"/>
              <a:t> </a:t>
            </a:r>
            <a:r>
              <a:rPr lang="en-GB" sz="4800" i="1"/>
              <a:t>people with disabilities </a:t>
            </a:r>
          </a:p>
          <a:p>
            <a:pPr lvl="4">
              <a:buFont typeface="Wingdings" panose="05000000000000000000" pitchFamily="2" charset="2"/>
              <a:buChar char="v"/>
            </a:pPr>
            <a:r>
              <a:rPr lang="en-GB" sz="4800" i="1"/>
              <a:t>minoritised communities</a:t>
            </a:r>
          </a:p>
          <a:p>
            <a:pPr lvl="4">
              <a:buFont typeface="Wingdings" panose="05000000000000000000" pitchFamily="2" charset="2"/>
              <a:buChar char="v"/>
            </a:pPr>
            <a:r>
              <a:rPr lang="en-GB" sz="4800" i="1"/>
              <a:t>socioeconomically disadvantaged groups</a:t>
            </a:r>
          </a:p>
          <a:p>
            <a:pPr lvl="4">
              <a:buFont typeface="Wingdings" panose="05000000000000000000" pitchFamily="2" charset="2"/>
              <a:buChar char="v"/>
            </a:pPr>
            <a:r>
              <a:rPr lang="en-GB" sz="4800" i="1"/>
              <a:t>children and young people</a:t>
            </a:r>
          </a:p>
          <a:p>
            <a:pPr lvl="4">
              <a:buFont typeface="Wingdings" panose="05000000000000000000" pitchFamily="2" charset="2"/>
              <a:buChar char="v"/>
            </a:pPr>
            <a:r>
              <a:rPr lang="en-GB" sz="4800" i="1"/>
              <a:t>older adults</a:t>
            </a:r>
          </a:p>
          <a:p>
            <a:pPr lvl="4">
              <a:buFont typeface="Wingdings" panose="05000000000000000000" pitchFamily="2" charset="2"/>
              <a:buChar char="v"/>
            </a:pPr>
            <a:r>
              <a:rPr lang="en-GB" sz="4800" i="1"/>
              <a:t>individuals with lived experience of health or social challenges</a:t>
            </a:r>
          </a:p>
          <a:p>
            <a:endParaRPr lang="en-GB"/>
          </a:p>
        </p:txBody>
      </p:sp>
      <p:sp>
        <p:nvSpPr>
          <p:cNvPr id="6" name="Subtitle 5">
            <a:extLst>
              <a:ext uri="{FF2B5EF4-FFF2-40B4-BE49-F238E27FC236}">
                <a16:creationId xmlns:a16="http://schemas.microsoft.com/office/drawing/2014/main" id="{7B60ABCD-FBC4-DBE8-A45F-4A4B74E626F9}"/>
              </a:ext>
            </a:extLst>
          </p:cNvPr>
          <p:cNvSpPr>
            <a:spLocks noGrp="1"/>
          </p:cNvSpPr>
          <p:nvPr>
            <p:ph type="subTitle" idx="3"/>
          </p:nvPr>
        </p:nvSpPr>
        <p:spPr>
          <a:xfrm>
            <a:off x="2304098" y="12568519"/>
            <a:ext cx="12196200" cy="1038408"/>
          </a:xfrm>
        </p:spPr>
        <p:txBody>
          <a:bodyPr/>
          <a:lstStyle/>
          <a:p>
            <a:r>
              <a:rPr lang="en-US" b="1"/>
              <a:t>The Participatory Approach to Research</a:t>
            </a:r>
            <a:endParaRPr lang="en-GB" b="1"/>
          </a:p>
          <a:p>
            <a:endParaRPr lang="en-GB"/>
          </a:p>
        </p:txBody>
      </p:sp>
    </p:spTree>
    <p:extLst>
      <p:ext uri="{BB962C8B-B14F-4D97-AF65-F5344CB8AC3E}">
        <p14:creationId xmlns:p14="http://schemas.microsoft.com/office/powerpoint/2010/main" val="2609841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AE4C8-CF3F-80F5-6BE2-458B563DBF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028F12-D10F-558A-9E45-3C3972BF414C}"/>
              </a:ext>
            </a:extLst>
          </p:cNvPr>
          <p:cNvSpPr>
            <a:spLocks noGrp="1"/>
          </p:cNvSpPr>
          <p:nvPr>
            <p:ph type="title"/>
          </p:nvPr>
        </p:nvSpPr>
        <p:spPr/>
        <p:txBody>
          <a:bodyPr/>
          <a:lstStyle/>
          <a:p>
            <a:r>
              <a:rPr lang="en-US"/>
              <a:t>Participatory Research and Research Inclusion</a:t>
            </a:r>
            <a:endParaRPr lang="en-GB"/>
          </a:p>
        </p:txBody>
      </p:sp>
      <p:sp>
        <p:nvSpPr>
          <p:cNvPr id="3" name="Slide Number Placeholder 2">
            <a:extLst>
              <a:ext uri="{FF2B5EF4-FFF2-40B4-BE49-F238E27FC236}">
                <a16:creationId xmlns:a16="http://schemas.microsoft.com/office/drawing/2014/main" id="{16C1E65F-7255-28E2-B6C5-22358E10FAD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10</a:t>
            </a:fld>
            <a:endParaRPr lang="en-US"/>
          </a:p>
        </p:txBody>
      </p:sp>
      <p:sp>
        <p:nvSpPr>
          <p:cNvPr id="5" name="Text Placeholder 4">
            <a:extLst>
              <a:ext uri="{FF2B5EF4-FFF2-40B4-BE49-F238E27FC236}">
                <a16:creationId xmlns:a16="http://schemas.microsoft.com/office/drawing/2014/main" id="{34E8FDA6-98AF-BE77-FC73-6A145217844F}"/>
              </a:ext>
            </a:extLst>
          </p:cNvPr>
          <p:cNvSpPr>
            <a:spLocks noGrp="1"/>
          </p:cNvSpPr>
          <p:nvPr>
            <p:ph type="body" idx="2"/>
          </p:nvPr>
        </p:nvSpPr>
        <p:spPr>
          <a:xfrm>
            <a:off x="1015300" y="3232349"/>
            <a:ext cx="20561100" cy="9537277"/>
          </a:xfrm>
        </p:spPr>
        <p:style>
          <a:lnRef idx="2">
            <a:schemeClr val="accent3">
              <a:shade val="15000"/>
            </a:schemeClr>
          </a:lnRef>
          <a:fillRef idx="1">
            <a:schemeClr val="accent3"/>
          </a:fillRef>
          <a:effectRef idx="0">
            <a:schemeClr val="accent3"/>
          </a:effectRef>
          <a:fontRef idx="minor">
            <a:schemeClr val="lt1"/>
          </a:fontRef>
        </p:style>
        <p:txBody>
          <a:bodyPr/>
          <a:lstStyle/>
          <a:p>
            <a:pPr marL="152400" marR="0" lvl="0" indent="0" algn="ctr" defTabSz="914400" rtl="0" eaLnBrk="1" fontAlgn="auto" latinLnBrk="0" hangingPunct="1">
              <a:lnSpc>
                <a:spcPct val="90000"/>
              </a:lnSpc>
              <a:spcBef>
                <a:spcPts val="2000"/>
              </a:spcBef>
              <a:spcAft>
                <a:spcPts val="0"/>
              </a:spcAft>
              <a:buClr>
                <a:srgbClr val="193E72"/>
              </a:buClr>
              <a:buSzPts val="2400"/>
              <a:buFont typeface="Arial"/>
              <a:buNone/>
              <a:tabLst/>
              <a:defRPr/>
            </a:pPr>
            <a:r>
              <a:rPr kumimoji="0" lang="en-GB" sz="6400" b="0" i="0" u="none" strike="noStrike" kern="0" cap="none" spc="0" normalizeH="0" baseline="0" noProof="0">
                <a:ln>
                  <a:noFill/>
                </a:ln>
                <a:solidFill>
                  <a:srgbClr val="193E72"/>
                </a:solidFill>
                <a:effectLst/>
                <a:uLnTx/>
                <a:uFillTx/>
                <a:latin typeface="Inclusive Sans"/>
                <a:cs typeface="Inclusive Sans"/>
                <a:sym typeface="Inclusive Sans"/>
              </a:rPr>
              <a:t>			</a:t>
            </a:r>
            <a:endParaRPr kumimoji="0" lang="en-US" sz="6400" b="0" i="0" u="none" strike="noStrike" kern="0" cap="none" spc="0" normalizeH="0" baseline="0" noProof="0">
              <a:ln>
                <a:noFill/>
              </a:ln>
              <a:solidFill>
                <a:srgbClr val="193E72"/>
              </a:solidFill>
              <a:effectLst/>
              <a:uLnTx/>
              <a:uFillTx/>
              <a:latin typeface="Inclusive Sans"/>
              <a:cs typeface="Inclusive Sans"/>
              <a:sym typeface="Inclusive Sans"/>
            </a:endParaRPr>
          </a:p>
        </p:txBody>
      </p:sp>
      <p:sp>
        <p:nvSpPr>
          <p:cNvPr id="13" name="Subtitle 12">
            <a:extLst>
              <a:ext uri="{FF2B5EF4-FFF2-40B4-BE49-F238E27FC236}">
                <a16:creationId xmlns:a16="http://schemas.microsoft.com/office/drawing/2014/main" id="{573F700F-F47C-72F1-8C8D-09B5CAF12200}"/>
              </a:ext>
            </a:extLst>
          </p:cNvPr>
          <p:cNvSpPr>
            <a:spLocks noGrp="1"/>
          </p:cNvSpPr>
          <p:nvPr>
            <p:ph type="subTitle" idx="3"/>
          </p:nvPr>
        </p:nvSpPr>
        <p:spPr>
          <a:xfrm>
            <a:off x="2304098" y="12551894"/>
            <a:ext cx="12196200" cy="900112"/>
          </a:xfrm>
        </p:spPr>
        <p:txBody>
          <a:bodyPr/>
          <a:lstStyle/>
          <a:p>
            <a:r>
              <a:rPr lang="en-US" b="1"/>
              <a:t>The Participatory Approach to Research</a:t>
            </a:r>
            <a:endParaRPr lang="en-GB" b="1"/>
          </a:p>
          <a:p>
            <a:endParaRPr lang="en-GB"/>
          </a:p>
        </p:txBody>
      </p:sp>
      <p:sp>
        <p:nvSpPr>
          <p:cNvPr id="4" name="Text Placeholder 2">
            <a:extLst>
              <a:ext uri="{FF2B5EF4-FFF2-40B4-BE49-F238E27FC236}">
                <a16:creationId xmlns:a16="http://schemas.microsoft.com/office/drawing/2014/main" id="{DDBF86AC-227A-8557-D2EF-525EF66E9C27}"/>
              </a:ext>
            </a:extLst>
          </p:cNvPr>
          <p:cNvSpPr txBox="1">
            <a:spLocks/>
          </p:cNvSpPr>
          <p:nvPr/>
        </p:nvSpPr>
        <p:spPr>
          <a:xfrm>
            <a:off x="4554071" y="4627222"/>
            <a:ext cx="12929973" cy="7242292"/>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spcFirstLastPara="1" wrap="square" lIns="182850" tIns="91400" rIns="182850" bIns="91400" anchor="t" anchorCtr="0">
            <a:noAutofit/>
          </a:bodyPr>
          <a:lstStyle>
            <a:defPPr marR="0" lvl="0" algn="l" rtl="0">
              <a:lnSpc>
                <a:spcPct val="100000"/>
              </a:lnSpc>
              <a:spcBef>
                <a:spcPts val="0"/>
              </a:spcBef>
              <a:spcAft>
                <a:spcPts val="0"/>
              </a:spcAft>
            </a:defPPr>
            <a:lvl1pPr marL="457200" marR="0" lvl="0" indent="-584223" algn="l" rtl="0">
              <a:lnSpc>
                <a:spcPct val="90000"/>
              </a:lnSpc>
              <a:spcBef>
                <a:spcPts val="2000"/>
              </a:spcBef>
              <a:spcAft>
                <a:spcPts val="0"/>
              </a:spcAft>
              <a:buClr>
                <a:schemeClr val="dk1"/>
              </a:buClr>
              <a:buSzPts val="4000"/>
              <a:buFont typeface="Inclusive Sans"/>
              <a:buNone/>
              <a:defRPr sz="4000" b="1" i="0" u="none" strike="noStrike" cap="none">
                <a:solidFill>
                  <a:schemeClr val="dk1"/>
                </a:solidFill>
                <a:latin typeface="Inclusive Sans"/>
                <a:ea typeface="Inclusive Sans"/>
                <a:cs typeface="Inclusive Sans"/>
                <a:sym typeface="Inclusive Sans"/>
              </a:defRPr>
            </a:lvl1pPr>
            <a:lvl2pPr marL="914400" marR="0" lvl="1" indent="-533419" algn="l" rtl="0">
              <a:lnSpc>
                <a:spcPct val="90000"/>
              </a:lnSpc>
              <a:spcBef>
                <a:spcPts val="1000"/>
              </a:spcBef>
              <a:spcAft>
                <a:spcPts val="0"/>
              </a:spcAft>
              <a:buClr>
                <a:schemeClr val="accent6"/>
              </a:buClr>
              <a:buSzPts val="4800"/>
              <a:buFont typeface="Arial"/>
              <a:buNone/>
              <a:defRPr sz="4800" b="0" i="0" u="none" strike="noStrike" cap="none">
                <a:solidFill>
                  <a:schemeClr val="accent6"/>
                </a:solidFill>
                <a:latin typeface="Inclusive Sans"/>
                <a:ea typeface="Inclusive Sans"/>
                <a:cs typeface="Inclusive Sans"/>
                <a:sym typeface="Inclusive Sans"/>
              </a:defRPr>
            </a:lvl2pPr>
            <a:lvl3pPr marL="1371600" marR="0" lvl="2" indent="-482616" algn="l" rtl="0">
              <a:lnSpc>
                <a:spcPct val="90000"/>
              </a:lnSpc>
              <a:spcBef>
                <a:spcPts val="1000"/>
              </a:spcBef>
              <a:spcAft>
                <a:spcPts val="0"/>
              </a:spcAft>
              <a:buClr>
                <a:schemeClr val="accent6"/>
              </a:buClr>
              <a:buSzPts val="4000"/>
              <a:buFont typeface="NTR"/>
              <a:buNone/>
              <a:defRPr sz="4000" b="0" i="0" u="none" strike="noStrike" cap="none">
                <a:solidFill>
                  <a:schemeClr val="accent6"/>
                </a:solidFill>
                <a:latin typeface="Inclusive Sans"/>
                <a:ea typeface="Inclusive Sans"/>
                <a:cs typeface="Inclusive Sans"/>
                <a:sym typeface="Inclusive Sans"/>
              </a:defRPr>
            </a:lvl3pPr>
            <a:lvl4pPr marL="1828800" marR="0" lvl="3" indent="-457215" algn="l" rtl="0">
              <a:lnSpc>
                <a:spcPct val="90000"/>
              </a:lnSpc>
              <a:spcBef>
                <a:spcPts val="1000"/>
              </a:spcBef>
              <a:spcAft>
                <a:spcPts val="0"/>
              </a:spcAft>
              <a:buClr>
                <a:schemeClr val="accent6"/>
              </a:buClr>
              <a:buSzPts val="3600"/>
              <a:buFont typeface="Arial"/>
              <a:buNone/>
              <a:defRPr sz="3600" b="0" i="0" u="none" strike="noStrike" cap="none">
                <a:solidFill>
                  <a:schemeClr val="accent6"/>
                </a:solidFill>
                <a:latin typeface="Inclusive Sans"/>
                <a:ea typeface="Inclusive Sans"/>
                <a:cs typeface="Inclusive Sans"/>
                <a:sym typeface="Inclusive Sans"/>
              </a:defRPr>
            </a:lvl4pPr>
            <a:lvl5pPr marL="2286000" marR="0" lvl="4" indent="-457215" algn="l" rtl="0">
              <a:lnSpc>
                <a:spcPct val="90000"/>
              </a:lnSpc>
              <a:spcBef>
                <a:spcPts val="1000"/>
              </a:spcBef>
              <a:spcAft>
                <a:spcPts val="0"/>
              </a:spcAft>
              <a:buClr>
                <a:schemeClr val="accent6"/>
              </a:buClr>
              <a:buSzPts val="3600"/>
              <a:buFont typeface="Arial"/>
              <a:buNone/>
              <a:defRPr sz="3600" b="0" i="0" u="none" strike="noStrike" cap="none">
                <a:solidFill>
                  <a:schemeClr val="accent6"/>
                </a:solidFill>
                <a:latin typeface="Inclusive Sans"/>
                <a:ea typeface="Inclusive Sans"/>
                <a:cs typeface="Inclusive Sans"/>
                <a:sym typeface="Inclusive Sans"/>
              </a:defRPr>
            </a:lvl5pPr>
            <a:lvl6pPr marL="2743200" marR="0" lvl="5" indent="-457215" algn="l" rtl="0">
              <a:lnSpc>
                <a:spcPct val="90000"/>
              </a:lnSpc>
              <a:spcBef>
                <a:spcPts val="100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6pPr>
            <a:lvl7pPr marL="3200400" marR="0" lvl="6" indent="-457215" algn="l" rtl="0">
              <a:lnSpc>
                <a:spcPct val="90000"/>
              </a:lnSpc>
              <a:spcBef>
                <a:spcPts val="100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7pPr>
            <a:lvl8pPr marL="3657600" marR="0" lvl="7" indent="-457215" algn="l" rtl="0">
              <a:lnSpc>
                <a:spcPct val="90000"/>
              </a:lnSpc>
              <a:spcBef>
                <a:spcPts val="100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8pPr>
            <a:lvl9pPr marL="4114800" marR="0" lvl="8" indent="-457215" algn="l" rtl="0">
              <a:lnSpc>
                <a:spcPct val="90000"/>
              </a:lnSpc>
              <a:spcBef>
                <a:spcPts val="100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9pPr>
          </a:lstStyle>
          <a:p>
            <a:pPr>
              <a:spcBef>
                <a:spcPts val="1200"/>
              </a:spcBef>
              <a:spcAft>
                <a:spcPts val="1200"/>
              </a:spcAft>
            </a:pPr>
            <a:r>
              <a:rPr lang="en-US" sz="5400" b="0"/>
              <a:t>From an inclusion perspective,</a:t>
            </a:r>
          </a:p>
          <a:p>
            <a:pPr>
              <a:spcBef>
                <a:spcPts val="1200"/>
              </a:spcBef>
              <a:spcAft>
                <a:spcPts val="1200"/>
              </a:spcAft>
            </a:pPr>
            <a:r>
              <a:rPr lang="en-US" sz="5400" b="0"/>
              <a:t>Participatory Research is </a:t>
            </a:r>
            <a:r>
              <a:rPr lang="en-US" sz="5400"/>
              <a:t>not simply a</a:t>
            </a:r>
          </a:p>
          <a:p>
            <a:pPr>
              <a:spcBef>
                <a:spcPts val="1200"/>
              </a:spcBef>
              <a:spcAft>
                <a:spcPts val="1200"/>
              </a:spcAft>
            </a:pPr>
            <a:r>
              <a:rPr lang="en-US" sz="5400"/>
              <a:t>method or a tick box exercise</a:t>
            </a:r>
            <a:r>
              <a:rPr lang="en-US" sz="5400" b="0"/>
              <a:t> but an</a:t>
            </a:r>
          </a:p>
          <a:p>
            <a:pPr>
              <a:spcBef>
                <a:spcPts val="1200"/>
              </a:spcBef>
              <a:spcAft>
                <a:spcPts val="1200"/>
              </a:spcAft>
            </a:pPr>
            <a:r>
              <a:rPr lang="en-US" sz="5400"/>
              <a:t>ethical commitment </a:t>
            </a:r>
            <a:r>
              <a:rPr lang="en-US" sz="5400" b="0"/>
              <a:t>to ensuring that</a:t>
            </a:r>
          </a:p>
          <a:p>
            <a:pPr>
              <a:spcBef>
                <a:spcPts val="1200"/>
              </a:spcBef>
              <a:spcAft>
                <a:spcPts val="1200"/>
              </a:spcAft>
            </a:pPr>
            <a:r>
              <a:rPr lang="en-US" sz="5400" b="0"/>
              <a:t>those most affected by research have</a:t>
            </a:r>
          </a:p>
          <a:p>
            <a:pPr>
              <a:spcBef>
                <a:spcPts val="1200"/>
              </a:spcBef>
              <a:spcAft>
                <a:spcPts val="1200"/>
              </a:spcAft>
            </a:pPr>
            <a:r>
              <a:rPr lang="en-US" sz="5400"/>
              <a:t>a voice </a:t>
            </a:r>
            <a:r>
              <a:rPr lang="en-US" sz="5400" b="0"/>
              <a:t>and opportunities to shape</a:t>
            </a:r>
          </a:p>
          <a:p>
            <a:pPr>
              <a:spcBef>
                <a:spcPts val="1200"/>
              </a:spcBef>
              <a:spcAft>
                <a:spcPts val="1200"/>
              </a:spcAft>
            </a:pPr>
            <a:r>
              <a:rPr lang="en-US" sz="5400" b="0"/>
              <a:t>the research  </a:t>
            </a:r>
          </a:p>
        </p:txBody>
      </p:sp>
    </p:spTree>
    <p:extLst>
      <p:ext uri="{BB962C8B-B14F-4D97-AF65-F5344CB8AC3E}">
        <p14:creationId xmlns:p14="http://schemas.microsoft.com/office/powerpoint/2010/main" val="270541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F7FF9-61F3-FCE5-1D95-8DF8A61B5713}"/>
              </a:ext>
            </a:extLst>
          </p:cNvPr>
          <p:cNvSpPr>
            <a:spLocks noGrp="1"/>
          </p:cNvSpPr>
          <p:nvPr>
            <p:ph type="title"/>
          </p:nvPr>
        </p:nvSpPr>
        <p:spPr/>
        <p:txBody>
          <a:bodyPr/>
          <a:lstStyle/>
          <a:p>
            <a:r>
              <a:rPr lang="en-US"/>
              <a:t>Participatory Research and Research Inclusion</a:t>
            </a:r>
            <a:endParaRPr lang="en-GB"/>
          </a:p>
        </p:txBody>
      </p:sp>
      <p:sp>
        <p:nvSpPr>
          <p:cNvPr id="3" name="Slide Number Placeholder 2">
            <a:extLst>
              <a:ext uri="{FF2B5EF4-FFF2-40B4-BE49-F238E27FC236}">
                <a16:creationId xmlns:a16="http://schemas.microsoft.com/office/drawing/2014/main" id="{035479E1-E438-77EB-D552-0A770BB515C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11</a:t>
            </a:fld>
            <a:endParaRPr lang="en-US"/>
          </a:p>
        </p:txBody>
      </p:sp>
      <p:sp>
        <p:nvSpPr>
          <p:cNvPr id="4" name="Subtitle 3">
            <a:extLst>
              <a:ext uri="{FF2B5EF4-FFF2-40B4-BE49-F238E27FC236}">
                <a16:creationId xmlns:a16="http://schemas.microsoft.com/office/drawing/2014/main" id="{ED558CC1-0A2A-41A4-09FA-9B0C5BCDDA57}"/>
              </a:ext>
            </a:extLst>
          </p:cNvPr>
          <p:cNvSpPr>
            <a:spLocks noGrp="1"/>
          </p:cNvSpPr>
          <p:nvPr>
            <p:ph type="subTitle" idx="1"/>
          </p:nvPr>
        </p:nvSpPr>
        <p:spPr>
          <a:xfrm>
            <a:off x="1015275" y="2801149"/>
            <a:ext cx="21639300" cy="991500"/>
          </a:xfrm>
        </p:spPr>
        <p:txBody>
          <a:bodyPr/>
          <a:lstStyle/>
          <a:p>
            <a:r>
              <a:rPr lang="en-US"/>
              <a:t>By involving different groups/communities participatory research can help to: </a:t>
            </a:r>
            <a:endParaRPr lang="en-GB"/>
          </a:p>
        </p:txBody>
      </p:sp>
      <p:sp>
        <p:nvSpPr>
          <p:cNvPr id="6" name="Subtitle 5">
            <a:extLst>
              <a:ext uri="{FF2B5EF4-FFF2-40B4-BE49-F238E27FC236}">
                <a16:creationId xmlns:a16="http://schemas.microsoft.com/office/drawing/2014/main" id="{DFD32563-C360-5B9C-1E41-C8BFEA2D41C5}"/>
              </a:ext>
            </a:extLst>
          </p:cNvPr>
          <p:cNvSpPr>
            <a:spLocks noGrp="1"/>
          </p:cNvSpPr>
          <p:nvPr>
            <p:ph type="subTitle" idx="3"/>
          </p:nvPr>
        </p:nvSpPr>
        <p:spPr>
          <a:xfrm>
            <a:off x="2304098" y="12558596"/>
            <a:ext cx="12196200" cy="631171"/>
          </a:xfrm>
        </p:spPr>
        <p:txBody>
          <a:bodyPr/>
          <a:lstStyle/>
          <a:p>
            <a:r>
              <a:rPr lang="en-US" b="1"/>
              <a:t>The Participatory Approach to Research</a:t>
            </a:r>
            <a:endParaRPr lang="en-GB" b="1"/>
          </a:p>
          <a:p>
            <a:endParaRPr lang="en-GB"/>
          </a:p>
        </p:txBody>
      </p:sp>
      <p:sp>
        <p:nvSpPr>
          <p:cNvPr id="7" name="Text Placeholder 6">
            <a:extLst>
              <a:ext uri="{FF2B5EF4-FFF2-40B4-BE49-F238E27FC236}">
                <a16:creationId xmlns:a16="http://schemas.microsoft.com/office/drawing/2014/main" id="{61D2978D-3C43-68E7-6A25-1E636B60C4CF}"/>
              </a:ext>
            </a:extLst>
          </p:cNvPr>
          <p:cNvSpPr>
            <a:spLocks noGrp="1"/>
          </p:cNvSpPr>
          <p:nvPr>
            <p:ph type="body" idx="2"/>
          </p:nvPr>
        </p:nvSpPr>
        <p:spPr>
          <a:xfrm>
            <a:off x="1015275" y="4102320"/>
            <a:ext cx="20561100" cy="7251300"/>
          </a:xfrm>
          <a:prstGeom prst="roundRect">
            <a:avLst>
              <a:gd name="adj" fmla="val 10000"/>
            </a:avLst>
          </a:prstGeom>
          <a:noFill/>
          <a:ln>
            <a:noFill/>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crgbClr r="0" g="0" b="0">
                  <a:hueOff val="0"/>
                  <a:satOff val="0"/>
                  <a:lumOff val="0"/>
                  <a:alphaOff val="0"/>
                </a:scrgbClr>
              </a:solidFill>
              <a:effectLst/>
              <a:uLnTx/>
              <a:uFillTx/>
              <a:latin typeface="+mn-lt"/>
              <a:ea typeface="+mn-ea"/>
              <a:cs typeface="+mn-cs"/>
            </a:endParaRPr>
          </a:p>
        </p:txBody>
      </p:sp>
      <p:graphicFrame>
        <p:nvGraphicFramePr>
          <p:cNvPr id="8" name="Table 7">
            <a:extLst>
              <a:ext uri="{FF2B5EF4-FFF2-40B4-BE49-F238E27FC236}">
                <a16:creationId xmlns:a16="http://schemas.microsoft.com/office/drawing/2014/main" id="{5559E363-7908-67BD-4763-E13F8F268BBC}"/>
              </a:ext>
            </a:extLst>
          </p:cNvPr>
          <p:cNvGraphicFramePr>
            <a:graphicFrameLocks noGrp="1"/>
          </p:cNvGraphicFramePr>
          <p:nvPr>
            <p:extLst>
              <p:ext uri="{D42A27DB-BD31-4B8C-83A1-F6EECF244321}">
                <p14:modId xmlns:p14="http://schemas.microsoft.com/office/powerpoint/2010/main" val="4125281551"/>
              </p:ext>
            </p:extLst>
          </p:nvPr>
        </p:nvGraphicFramePr>
        <p:xfrm>
          <a:off x="1015339" y="3766481"/>
          <a:ext cx="20560971" cy="9003146"/>
        </p:xfrm>
        <a:graphic>
          <a:graphicData uri="http://schemas.openxmlformats.org/drawingml/2006/table">
            <a:tbl>
              <a:tblPr firstRow="1" bandRow="1">
                <a:tableStyleId>{69CF1AB2-1976-4502-BF36-3FF5EA218861}</a:tableStyleId>
              </a:tblPr>
              <a:tblGrid>
                <a:gridCol w="20560971">
                  <a:extLst>
                    <a:ext uri="{9D8B030D-6E8A-4147-A177-3AD203B41FA5}">
                      <a16:colId xmlns:a16="http://schemas.microsoft.com/office/drawing/2014/main" val="2994070035"/>
                    </a:ext>
                  </a:extLst>
                </a:gridCol>
              </a:tblGrid>
              <a:tr h="1392336">
                <a:tc>
                  <a:txBody>
                    <a:bodyPr/>
                    <a:lstStyle/>
                    <a:p>
                      <a:pPr marL="571500" marR="0" lvl="0" indent="-571500" algn="l" defTabSz="914400" rtl="0" eaLnBrk="1" fontAlgn="t" latinLnBrk="0" hangingPunct="1">
                        <a:lnSpc>
                          <a:spcPct val="115000"/>
                        </a:lnSpc>
                        <a:spcBef>
                          <a:spcPts val="0"/>
                        </a:spcBef>
                        <a:spcAft>
                          <a:spcPts val="0"/>
                        </a:spcAft>
                        <a:buClr>
                          <a:srgbClr val="3C3C3C"/>
                        </a:buClr>
                        <a:buSzPts val="3400"/>
                        <a:buFont typeface="Wingdings" panose="05000000000000000000" pitchFamily="2" charset="2"/>
                        <a:buChar char="v"/>
                        <a:tabLst/>
                        <a:defRPr/>
                      </a:pPr>
                      <a:endParaRPr kumimoji="0" lang="en-GB" sz="3600" b="0" i="0" u="none" strike="noStrike" kern="0" cap="none" spc="0" normalizeH="0" baseline="0" noProof="0">
                        <a:ln>
                          <a:noFill/>
                        </a:ln>
                        <a:solidFill>
                          <a:srgbClr val="3C3C3C"/>
                        </a:solidFill>
                        <a:effectLst/>
                        <a:uLnTx/>
                        <a:uFillTx/>
                        <a:latin typeface="Inclusive Sans"/>
                        <a:cs typeface="Inclusive Sans"/>
                        <a:sym typeface="Inclusive Sans"/>
                      </a:endParaRPr>
                    </a:p>
                    <a:p>
                      <a:pPr marL="571500" marR="0" lvl="0" indent="-571500" algn="l" defTabSz="914400" rtl="0" eaLnBrk="1" fontAlgn="t" latinLnBrk="0" hangingPunct="1">
                        <a:lnSpc>
                          <a:spcPct val="115000"/>
                        </a:lnSpc>
                        <a:spcBef>
                          <a:spcPts val="0"/>
                        </a:spcBef>
                        <a:spcAft>
                          <a:spcPts val="0"/>
                        </a:spcAft>
                        <a:buClr>
                          <a:srgbClr val="3C3C3C"/>
                        </a:buClr>
                        <a:buSzPts val="3400"/>
                        <a:buFont typeface="Wingdings" panose="05000000000000000000" pitchFamily="2" charset="2"/>
                        <a:buChar char="v"/>
                        <a:tabLst/>
                        <a:defRPr/>
                      </a:pPr>
                      <a:r>
                        <a:rPr kumimoji="0" lang="en-GB" sz="3600" b="0" i="0" u="none" strike="noStrike" kern="0" cap="none" spc="0" normalizeH="0" baseline="0" noProof="0">
                          <a:ln>
                            <a:noFill/>
                          </a:ln>
                          <a:solidFill>
                            <a:srgbClr val="3C3C3C"/>
                          </a:solidFill>
                          <a:effectLst/>
                          <a:uLnTx/>
                          <a:uFillTx/>
                          <a:latin typeface="Inclusive Sans"/>
                          <a:cs typeface="Inclusive Sans"/>
                          <a:sym typeface="Inclusive Sans"/>
                        </a:rPr>
                        <a:t>Ensure research is </a:t>
                      </a:r>
                      <a:r>
                        <a:rPr kumimoji="0" lang="en-GB" sz="3600" b="1" i="0" u="none" strike="noStrike" kern="0" cap="none" spc="0" normalizeH="0" baseline="0" noProof="0">
                          <a:ln>
                            <a:noFill/>
                          </a:ln>
                          <a:solidFill>
                            <a:srgbClr val="3C3C3C"/>
                          </a:solidFill>
                          <a:effectLst/>
                          <a:uLnTx/>
                          <a:uFillTx/>
                          <a:latin typeface="Inclusive Sans"/>
                          <a:cs typeface="Inclusive Sans"/>
                          <a:sym typeface="Inclusive Sans"/>
                        </a:rPr>
                        <a:t>addressing community priorities</a:t>
                      </a:r>
                    </a:p>
                  </a:txBody>
                  <a:tcPr>
                    <a:solidFill>
                      <a:schemeClr val="accent3"/>
                    </a:solidFill>
                  </a:tcPr>
                </a:tc>
                <a:extLst>
                  <a:ext uri="{0D108BD9-81ED-4DB2-BD59-A6C34878D82A}">
                    <a16:rowId xmlns:a16="http://schemas.microsoft.com/office/drawing/2014/main" val="2599121874"/>
                  </a:ext>
                </a:extLst>
              </a:tr>
              <a:tr h="1392336">
                <a:tc>
                  <a:txBody>
                    <a:bodyPr/>
                    <a:lstStyle/>
                    <a:p>
                      <a:pPr marL="571500" marR="0" lvl="0" indent="-571500" algn="l" defTabSz="914400" rtl="0" eaLnBrk="1" fontAlgn="t" latinLnBrk="0" hangingPunct="1">
                        <a:lnSpc>
                          <a:spcPct val="115000"/>
                        </a:lnSpc>
                        <a:spcBef>
                          <a:spcPts val="0"/>
                        </a:spcBef>
                        <a:spcAft>
                          <a:spcPts val="0"/>
                        </a:spcAft>
                        <a:buClr>
                          <a:srgbClr val="3C3C3C"/>
                        </a:buClr>
                        <a:buSzPts val="3400"/>
                        <a:buFont typeface="Wingdings" panose="05000000000000000000" pitchFamily="2" charset="2"/>
                        <a:buChar char="v"/>
                        <a:tabLst/>
                        <a:defRPr/>
                      </a:pPr>
                      <a:endParaRPr kumimoji="0" lang="en-GB" sz="3600" b="0" i="0" u="none" strike="noStrike" kern="0" cap="none" spc="0" normalizeH="0" baseline="0" noProof="0">
                        <a:ln>
                          <a:noFill/>
                        </a:ln>
                        <a:solidFill>
                          <a:srgbClr val="3C3C3C"/>
                        </a:solidFill>
                        <a:effectLst/>
                        <a:uLnTx/>
                        <a:uFillTx/>
                        <a:latin typeface="Inclusive Sans"/>
                        <a:cs typeface="Inclusive Sans"/>
                        <a:sym typeface="Inclusive Sans"/>
                      </a:endParaRPr>
                    </a:p>
                    <a:p>
                      <a:pPr marL="571500" marR="0" lvl="0" indent="-571500" algn="l" defTabSz="914400" rtl="0" eaLnBrk="1" fontAlgn="t" latinLnBrk="0" hangingPunct="1">
                        <a:lnSpc>
                          <a:spcPct val="115000"/>
                        </a:lnSpc>
                        <a:spcBef>
                          <a:spcPts val="0"/>
                        </a:spcBef>
                        <a:spcAft>
                          <a:spcPts val="0"/>
                        </a:spcAft>
                        <a:buClr>
                          <a:srgbClr val="3C3C3C"/>
                        </a:buClr>
                        <a:buSzPts val="3400"/>
                        <a:buFont typeface="Wingdings" panose="05000000000000000000" pitchFamily="2" charset="2"/>
                        <a:buChar char="v"/>
                        <a:tabLst/>
                        <a:defRPr/>
                      </a:pPr>
                      <a:r>
                        <a:rPr kumimoji="0" lang="en-GB" sz="3600" b="0" i="0" u="none" strike="noStrike" kern="0" cap="none" spc="0" normalizeH="0" baseline="0" noProof="0">
                          <a:ln>
                            <a:noFill/>
                          </a:ln>
                          <a:solidFill>
                            <a:srgbClr val="3C3C3C"/>
                          </a:solidFill>
                          <a:effectLst/>
                          <a:uLnTx/>
                          <a:uFillTx/>
                          <a:latin typeface="Inclusive Sans"/>
                          <a:cs typeface="Inclusive Sans"/>
                          <a:sym typeface="Inclusive Sans"/>
                        </a:rPr>
                        <a:t>Increase the </a:t>
                      </a:r>
                      <a:r>
                        <a:rPr kumimoji="0" lang="en-GB" sz="3600" b="1" i="0" u="none" strike="noStrike" kern="0" cap="none" spc="0" normalizeH="0" baseline="0" noProof="0">
                          <a:ln>
                            <a:noFill/>
                          </a:ln>
                          <a:solidFill>
                            <a:srgbClr val="3C3C3C"/>
                          </a:solidFill>
                          <a:effectLst/>
                          <a:uLnTx/>
                          <a:uFillTx/>
                          <a:latin typeface="Inclusive Sans"/>
                          <a:cs typeface="Inclusive Sans"/>
                          <a:sym typeface="Inclusive Sans"/>
                        </a:rPr>
                        <a:t>relevance </a:t>
                      </a:r>
                      <a:r>
                        <a:rPr kumimoji="0" lang="en-GB" sz="3600" b="0" i="0" u="none" strike="noStrike" kern="0" cap="none" spc="0" normalizeH="0" baseline="0" noProof="0">
                          <a:ln>
                            <a:noFill/>
                          </a:ln>
                          <a:solidFill>
                            <a:srgbClr val="3C3C3C"/>
                          </a:solidFill>
                          <a:effectLst/>
                          <a:uLnTx/>
                          <a:uFillTx/>
                          <a:latin typeface="Inclusive Sans"/>
                          <a:cs typeface="Inclusive Sans"/>
                          <a:sym typeface="Inclusive Sans"/>
                        </a:rPr>
                        <a:t>and </a:t>
                      </a:r>
                      <a:r>
                        <a:rPr kumimoji="0" lang="en-GB" sz="3600" b="1" i="0" u="none" strike="noStrike" kern="0" cap="none" spc="0" normalizeH="0" baseline="0" noProof="0">
                          <a:ln>
                            <a:noFill/>
                          </a:ln>
                          <a:solidFill>
                            <a:srgbClr val="3C3C3C"/>
                          </a:solidFill>
                          <a:effectLst/>
                          <a:uLnTx/>
                          <a:uFillTx/>
                          <a:latin typeface="Inclusive Sans"/>
                          <a:cs typeface="Inclusive Sans"/>
                          <a:sym typeface="Inclusive Sans"/>
                        </a:rPr>
                        <a:t>cultural appropriateness </a:t>
                      </a:r>
                      <a:r>
                        <a:rPr kumimoji="0" lang="en-GB" sz="3600" b="0" i="0" u="none" strike="noStrike" kern="0" cap="none" spc="0" normalizeH="0" baseline="0" noProof="0">
                          <a:ln>
                            <a:noFill/>
                          </a:ln>
                          <a:solidFill>
                            <a:srgbClr val="3C3C3C"/>
                          </a:solidFill>
                          <a:effectLst/>
                          <a:uLnTx/>
                          <a:uFillTx/>
                          <a:latin typeface="Inclusive Sans"/>
                          <a:cs typeface="Inclusive Sans"/>
                          <a:sym typeface="Inclusive Sans"/>
                        </a:rPr>
                        <a:t>of research methods</a:t>
                      </a:r>
                    </a:p>
                  </a:txBody>
                  <a:tcPr>
                    <a:solidFill>
                      <a:schemeClr val="accent3"/>
                    </a:solidFill>
                  </a:tcPr>
                </a:tc>
                <a:extLst>
                  <a:ext uri="{0D108BD9-81ED-4DB2-BD59-A6C34878D82A}">
                    <a16:rowId xmlns:a16="http://schemas.microsoft.com/office/drawing/2014/main" val="714143177"/>
                  </a:ext>
                </a:extLst>
              </a:tr>
              <a:tr h="1392336">
                <a:tc>
                  <a:txBody>
                    <a:bodyPr/>
                    <a:lstStyle/>
                    <a:p>
                      <a:pPr marL="571500" marR="0" lvl="0" indent="-571500" algn="l" defTabSz="914400" rtl="0" eaLnBrk="1" fontAlgn="t" latinLnBrk="0" hangingPunct="1">
                        <a:lnSpc>
                          <a:spcPct val="115000"/>
                        </a:lnSpc>
                        <a:spcBef>
                          <a:spcPts val="0"/>
                        </a:spcBef>
                        <a:spcAft>
                          <a:spcPts val="0"/>
                        </a:spcAft>
                        <a:buClr>
                          <a:srgbClr val="3C3C3C"/>
                        </a:buClr>
                        <a:buSzPts val="3400"/>
                        <a:buFont typeface="Wingdings" panose="05000000000000000000" pitchFamily="2" charset="2"/>
                        <a:buChar char="v"/>
                        <a:tabLst/>
                        <a:defRPr/>
                      </a:pPr>
                      <a:endParaRPr kumimoji="0" lang="en-GB" sz="3600" b="0" i="0" u="none" strike="noStrike" kern="0" cap="none" spc="0" normalizeH="0" baseline="0" noProof="0">
                        <a:ln>
                          <a:noFill/>
                        </a:ln>
                        <a:solidFill>
                          <a:srgbClr val="3C3C3C"/>
                        </a:solidFill>
                        <a:effectLst/>
                        <a:uLnTx/>
                        <a:uFillTx/>
                        <a:latin typeface="Inclusive Sans"/>
                        <a:cs typeface="Inclusive Sans"/>
                        <a:sym typeface="Inclusive Sans"/>
                      </a:endParaRPr>
                    </a:p>
                    <a:p>
                      <a:pPr marL="571500" marR="0" lvl="0" indent="-571500" algn="l" defTabSz="914400" rtl="0" eaLnBrk="1" fontAlgn="t" latinLnBrk="0" hangingPunct="1">
                        <a:lnSpc>
                          <a:spcPct val="115000"/>
                        </a:lnSpc>
                        <a:spcBef>
                          <a:spcPts val="0"/>
                        </a:spcBef>
                        <a:spcAft>
                          <a:spcPts val="0"/>
                        </a:spcAft>
                        <a:buClr>
                          <a:srgbClr val="3C3C3C"/>
                        </a:buClr>
                        <a:buSzPts val="3400"/>
                        <a:buFont typeface="Wingdings" panose="05000000000000000000" pitchFamily="2" charset="2"/>
                        <a:buChar char="v"/>
                        <a:tabLst/>
                        <a:defRPr/>
                      </a:pPr>
                      <a:r>
                        <a:rPr kumimoji="0" lang="en-GB" sz="3600" b="0" i="0" u="none" strike="noStrike" kern="0" cap="none" spc="0" normalizeH="0" baseline="0" noProof="0">
                          <a:ln>
                            <a:noFill/>
                          </a:ln>
                          <a:solidFill>
                            <a:srgbClr val="3C3C3C"/>
                          </a:solidFill>
                          <a:effectLst/>
                          <a:uLnTx/>
                          <a:uFillTx/>
                          <a:latin typeface="Inclusive Sans"/>
                          <a:cs typeface="Inclusive Sans"/>
                          <a:sym typeface="Inclusive Sans"/>
                        </a:rPr>
                        <a:t>Improve </a:t>
                      </a:r>
                      <a:r>
                        <a:rPr kumimoji="0" lang="en-GB" sz="3600" b="1" i="0" u="none" strike="noStrike" kern="0" cap="none" spc="0" normalizeH="0" baseline="0" noProof="0">
                          <a:ln>
                            <a:noFill/>
                          </a:ln>
                          <a:solidFill>
                            <a:srgbClr val="3C3C3C"/>
                          </a:solidFill>
                          <a:effectLst/>
                          <a:uLnTx/>
                          <a:uFillTx/>
                          <a:latin typeface="Inclusive Sans"/>
                          <a:cs typeface="Inclusive Sans"/>
                          <a:sym typeface="Inclusive Sans"/>
                        </a:rPr>
                        <a:t>trust</a:t>
                      </a:r>
                      <a:r>
                        <a:rPr kumimoji="0" lang="en-GB" sz="3600" b="0" i="0" u="none" strike="noStrike" kern="0" cap="none" spc="0" normalizeH="0" baseline="0" noProof="0">
                          <a:ln>
                            <a:noFill/>
                          </a:ln>
                          <a:solidFill>
                            <a:srgbClr val="3C3C3C"/>
                          </a:solidFill>
                          <a:effectLst/>
                          <a:uLnTx/>
                          <a:uFillTx/>
                          <a:latin typeface="Inclusive Sans"/>
                          <a:cs typeface="Inclusive Sans"/>
                          <a:sym typeface="Inclusive Sans"/>
                        </a:rPr>
                        <a:t> and </a:t>
                      </a:r>
                      <a:r>
                        <a:rPr kumimoji="0" lang="en-GB" sz="3600" b="1" i="0" u="none" strike="noStrike" kern="0" cap="none" spc="0" normalizeH="0" baseline="0" noProof="0">
                          <a:ln>
                            <a:noFill/>
                          </a:ln>
                          <a:solidFill>
                            <a:srgbClr val="3C3C3C"/>
                          </a:solidFill>
                          <a:effectLst/>
                          <a:uLnTx/>
                          <a:uFillTx/>
                          <a:latin typeface="Inclusive Sans"/>
                          <a:cs typeface="Inclusive Sans"/>
                          <a:sym typeface="Inclusive Sans"/>
                        </a:rPr>
                        <a:t>engagement</a:t>
                      </a:r>
                      <a:r>
                        <a:rPr kumimoji="0" lang="en-GB" sz="3600" b="0" i="0" u="none" strike="noStrike" kern="0" cap="none" spc="0" normalizeH="0" baseline="0" noProof="0">
                          <a:ln>
                            <a:noFill/>
                          </a:ln>
                          <a:solidFill>
                            <a:srgbClr val="3C3C3C"/>
                          </a:solidFill>
                          <a:effectLst/>
                          <a:uLnTx/>
                          <a:uFillTx/>
                          <a:latin typeface="Inclusive Sans"/>
                          <a:cs typeface="Inclusive Sans"/>
                          <a:sym typeface="Inclusive Sans"/>
                        </a:rPr>
                        <a:t> between researchers and communities</a:t>
                      </a:r>
                    </a:p>
                  </a:txBody>
                  <a:tcPr>
                    <a:solidFill>
                      <a:schemeClr val="accent3"/>
                    </a:solidFill>
                  </a:tcPr>
                </a:tc>
                <a:extLst>
                  <a:ext uri="{0D108BD9-81ED-4DB2-BD59-A6C34878D82A}">
                    <a16:rowId xmlns:a16="http://schemas.microsoft.com/office/drawing/2014/main" val="1401082685"/>
                  </a:ext>
                </a:extLst>
              </a:tr>
              <a:tr h="2041466">
                <a:tc>
                  <a:txBody>
                    <a:bodyPr/>
                    <a:lstStyle/>
                    <a:p>
                      <a:pPr marL="571500" marR="0" lvl="0" indent="-571500" algn="l" defTabSz="914400" rtl="0" eaLnBrk="1" fontAlgn="t" latinLnBrk="0" hangingPunct="1">
                        <a:lnSpc>
                          <a:spcPct val="115000"/>
                        </a:lnSpc>
                        <a:spcBef>
                          <a:spcPts val="0"/>
                        </a:spcBef>
                        <a:spcAft>
                          <a:spcPts val="0"/>
                        </a:spcAft>
                        <a:buClr>
                          <a:srgbClr val="3C3C3C"/>
                        </a:buClr>
                        <a:buSzPts val="3400"/>
                        <a:buFont typeface="Wingdings" panose="05000000000000000000" pitchFamily="2" charset="2"/>
                        <a:buChar char="v"/>
                        <a:tabLst/>
                        <a:defRPr/>
                      </a:pPr>
                      <a:endParaRPr kumimoji="0" lang="en-GB" sz="3600" b="0" i="0" u="none" strike="noStrike" kern="0" cap="none" spc="0" normalizeH="0" baseline="0" noProof="0">
                        <a:ln>
                          <a:noFill/>
                        </a:ln>
                        <a:solidFill>
                          <a:srgbClr val="3C3C3C"/>
                        </a:solidFill>
                        <a:effectLst/>
                        <a:uLnTx/>
                        <a:uFillTx/>
                        <a:latin typeface="Inclusive Sans"/>
                        <a:cs typeface="Inclusive Sans"/>
                        <a:sym typeface="Inclusive Sans"/>
                      </a:endParaRPr>
                    </a:p>
                    <a:p>
                      <a:pPr marL="571500" marR="0" lvl="0" indent="-571500" algn="l" defTabSz="914400" rtl="0" eaLnBrk="1" fontAlgn="t" latinLnBrk="0" hangingPunct="1">
                        <a:lnSpc>
                          <a:spcPct val="115000"/>
                        </a:lnSpc>
                        <a:spcBef>
                          <a:spcPts val="0"/>
                        </a:spcBef>
                        <a:spcAft>
                          <a:spcPts val="0"/>
                        </a:spcAft>
                        <a:buClr>
                          <a:srgbClr val="3C3C3C"/>
                        </a:buClr>
                        <a:buSzPts val="3400"/>
                        <a:buFont typeface="Wingdings" panose="05000000000000000000" pitchFamily="2" charset="2"/>
                        <a:buChar char="v"/>
                        <a:tabLst/>
                        <a:defRPr/>
                      </a:pPr>
                      <a:r>
                        <a:rPr kumimoji="0" lang="en-GB" sz="3600" b="0" i="0" u="none" strike="noStrike" kern="0" cap="none" spc="0" normalizeH="0" baseline="0" noProof="0">
                          <a:ln>
                            <a:noFill/>
                          </a:ln>
                          <a:solidFill>
                            <a:srgbClr val="3C3C3C"/>
                          </a:solidFill>
                          <a:effectLst/>
                          <a:uLnTx/>
                          <a:uFillTx/>
                          <a:latin typeface="Inclusive Sans"/>
                          <a:cs typeface="Inclusive Sans"/>
                          <a:sym typeface="Inclusive Sans"/>
                        </a:rPr>
                        <a:t>Generate </a:t>
                      </a:r>
                      <a:r>
                        <a:rPr kumimoji="0" lang="en-GB" sz="3600" b="1" i="0" u="none" strike="noStrike" kern="0" cap="none" spc="0" normalizeH="0" baseline="0" noProof="0">
                          <a:ln>
                            <a:noFill/>
                          </a:ln>
                          <a:solidFill>
                            <a:srgbClr val="3C3C3C"/>
                          </a:solidFill>
                          <a:effectLst/>
                          <a:uLnTx/>
                          <a:uFillTx/>
                          <a:latin typeface="Inclusive Sans"/>
                          <a:cs typeface="Inclusive Sans"/>
                          <a:sym typeface="Inclusive Sans"/>
                        </a:rPr>
                        <a:t>meaningful findings </a:t>
                      </a:r>
                      <a:r>
                        <a:rPr kumimoji="0" lang="en-GB" sz="3600" b="0" i="0" u="none" strike="noStrike" kern="0" cap="none" spc="0" normalizeH="0" baseline="0" noProof="0">
                          <a:ln>
                            <a:noFill/>
                          </a:ln>
                          <a:solidFill>
                            <a:srgbClr val="3C3C3C"/>
                          </a:solidFill>
                          <a:effectLst/>
                          <a:uLnTx/>
                          <a:uFillTx/>
                          <a:latin typeface="Inclusive Sans"/>
                          <a:cs typeface="Inclusive Sans"/>
                          <a:sym typeface="Inclusive Sans"/>
                        </a:rPr>
                        <a:t>that are applicable in real-world settings.</a:t>
                      </a:r>
                    </a:p>
                    <a:p>
                      <a:pPr marL="571500" marR="0" lvl="0" indent="-571500" algn="l" defTabSz="914400" rtl="0" eaLnBrk="1" fontAlgn="t" latinLnBrk="0" hangingPunct="1">
                        <a:lnSpc>
                          <a:spcPct val="115000"/>
                        </a:lnSpc>
                        <a:spcBef>
                          <a:spcPts val="0"/>
                        </a:spcBef>
                        <a:spcAft>
                          <a:spcPts val="0"/>
                        </a:spcAft>
                        <a:buClr>
                          <a:srgbClr val="3C3C3C"/>
                        </a:buClr>
                        <a:buSzPts val="3400"/>
                        <a:buFont typeface="Wingdings" panose="05000000000000000000" pitchFamily="2" charset="2"/>
                        <a:buChar char="v"/>
                        <a:tabLst/>
                        <a:defRPr/>
                      </a:pPr>
                      <a:endParaRPr kumimoji="0" lang="en-GB" sz="3600" b="0" i="0" u="none" strike="noStrike" kern="0" cap="none" spc="0" normalizeH="0" baseline="0" noProof="0">
                        <a:ln>
                          <a:noFill/>
                        </a:ln>
                        <a:solidFill>
                          <a:srgbClr val="3C3C3C"/>
                        </a:solidFill>
                        <a:effectLst/>
                        <a:uLnTx/>
                        <a:uFillTx/>
                        <a:latin typeface="Inclusive Sans"/>
                        <a:cs typeface="Inclusive Sans"/>
                        <a:sym typeface="Inclusive Sans"/>
                      </a:endParaRPr>
                    </a:p>
                  </a:txBody>
                  <a:tcPr>
                    <a:solidFill>
                      <a:schemeClr val="accent3"/>
                    </a:solidFill>
                  </a:tcPr>
                </a:tc>
                <a:extLst>
                  <a:ext uri="{0D108BD9-81ED-4DB2-BD59-A6C34878D82A}">
                    <a16:rowId xmlns:a16="http://schemas.microsoft.com/office/drawing/2014/main" val="2603368401"/>
                  </a:ext>
                </a:extLst>
              </a:tr>
              <a:tr h="1392336">
                <a:tc>
                  <a:txBody>
                    <a:bodyPr/>
                    <a:lstStyle/>
                    <a:p>
                      <a:pPr marL="571500" marR="0" lvl="0" indent="-571500" algn="l" defTabSz="914400" rtl="0" eaLnBrk="1" fontAlgn="t" latinLnBrk="0" hangingPunct="1">
                        <a:lnSpc>
                          <a:spcPct val="115000"/>
                        </a:lnSpc>
                        <a:spcBef>
                          <a:spcPts val="0"/>
                        </a:spcBef>
                        <a:spcAft>
                          <a:spcPts val="0"/>
                        </a:spcAft>
                        <a:buClr>
                          <a:srgbClr val="3C3C3C"/>
                        </a:buClr>
                        <a:buSzPts val="3400"/>
                        <a:buFont typeface="Wingdings" panose="05000000000000000000" pitchFamily="2" charset="2"/>
                        <a:buChar char="v"/>
                        <a:tabLst/>
                        <a:defRPr/>
                      </a:pPr>
                      <a:r>
                        <a:rPr kumimoji="0" lang="en-GB" sz="3600" b="1" i="0" u="none" strike="noStrike" kern="0" cap="none" spc="0" normalizeH="0" baseline="0" noProof="0">
                          <a:ln>
                            <a:noFill/>
                          </a:ln>
                          <a:solidFill>
                            <a:srgbClr val="3C3C3C"/>
                          </a:solidFill>
                          <a:effectLst/>
                          <a:uLnTx/>
                          <a:uFillTx/>
                          <a:latin typeface="Inclusive Sans"/>
                          <a:cs typeface="Inclusive Sans"/>
                          <a:sym typeface="Inclusive Sans"/>
                        </a:rPr>
                        <a:t>Empower individuals and communities </a:t>
                      </a:r>
                      <a:r>
                        <a:rPr kumimoji="0" lang="en-GB" sz="3600" b="0" i="0" u="none" strike="noStrike" kern="0" cap="none" spc="0" normalizeH="0" baseline="0" noProof="0">
                          <a:ln>
                            <a:noFill/>
                          </a:ln>
                          <a:solidFill>
                            <a:srgbClr val="3C3C3C"/>
                          </a:solidFill>
                          <a:effectLst/>
                          <a:uLnTx/>
                          <a:uFillTx/>
                          <a:latin typeface="Inclusive Sans"/>
                          <a:cs typeface="Inclusive Sans"/>
                          <a:sym typeface="Inclusive Sans"/>
                        </a:rPr>
                        <a:t>by valuing their expertise and lived experience.</a:t>
                      </a:r>
                    </a:p>
                    <a:p>
                      <a:pPr marL="571500" marR="0" lvl="0" indent="-571500" algn="l" defTabSz="914400" rtl="0" eaLnBrk="1" fontAlgn="t" latinLnBrk="0" hangingPunct="1">
                        <a:lnSpc>
                          <a:spcPct val="115000"/>
                        </a:lnSpc>
                        <a:spcBef>
                          <a:spcPts val="0"/>
                        </a:spcBef>
                        <a:spcAft>
                          <a:spcPts val="0"/>
                        </a:spcAft>
                        <a:buClr>
                          <a:srgbClr val="3C3C3C"/>
                        </a:buClr>
                        <a:buSzPts val="3400"/>
                        <a:buFont typeface="Wingdings" panose="05000000000000000000" pitchFamily="2" charset="2"/>
                        <a:buChar char="v"/>
                        <a:tabLst/>
                        <a:defRPr/>
                      </a:pPr>
                      <a:endParaRPr kumimoji="0" lang="en-GB" sz="3600" b="0" i="0" u="none" strike="noStrike" kern="0" cap="none" spc="0" normalizeH="0" baseline="0" noProof="0">
                        <a:ln>
                          <a:noFill/>
                        </a:ln>
                        <a:solidFill>
                          <a:srgbClr val="3C3C3C"/>
                        </a:solidFill>
                        <a:effectLst/>
                        <a:uLnTx/>
                        <a:uFillTx/>
                        <a:latin typeface="Inclusive Sans"/>
                        <a:cs typeface="Inclusive Sans"/>
                        <a:sym typeface="Inclusive Sans"/>
                      </a:endParaRPr>
                    </a:p>
                  </a:txBody>
                  <a:tcPr>
                    <a:solidFill>
                      <a:schemeClr val="accent3"/>
                    </a:solidFill>
                  </a:tcPr>
                </a:tc>
                <a:extLst>
                  <a:ext uri="{0D108BD9-81ED-4DB2-BD59-A6C34878D82A}">
                    <a16:rowId xmlns:a16="http://schemas.microsoft.com/office/drawing/2014/main" val="2955559975"/>
                  </a:ext>
                </a:extLst>
              </a:tr>
              <a:tr h="1392336">
                <a:tc>
                  <a:txBody>
                    <a:bodyPr/>
                    <a:lstStyle/>
                    <a:p>
                      <a:pPr marL="571500" marR="0" lvl="0" indent="-571500" algn="l" defTabSz="914400" rtl="0" eaLnBrk="1" fontAlgn="t" latinLnBrk="0" hangingPunct="1">
                        <a:lnSpc>
                          <a:spcPct val="115000"/>
                        </a:lnSpc>
                        <a:spcBef>
                          <a:spcPts val="0"/>
                        </a:spcBef>
                        <a:spcAft>
                          <a:spcPts val="0"/>
                        </a:spcAft>
                        <a:buClr>
                          <a:srgbClr val="3C3C3C"/>
                        </a:buClr>
                        <a:buSzPts val="3400"/>
                        <a:buFont typeface="Wingdings" panose="05000000000000000000" pitchFamily="2" charset="2"/>
                        <a:buChar char="v"/>
                        <a:tabLst/>
                        <a:defRPr/>
                      </a:pPr>
                      <a:r>
                        <a:rPr kumimoji="0" lang="en-GB" sz="3600" b="0" i="0" u="none" strike="noStrike" kern="0" cap="none" spc="0" normalizeH="0" baseline="0" noProof="0">
                          <a:ln>
                            <a:noFill/>
                          </a:ln>
                          <a:solidFill>
                            <a:srgbClr val="3C3C3C"/>
                          </a:solidFill>
                          <a:effectLst/>
                          <a:uLnTx/>
                          <a:uFillTx/>
                          <a:latin typeface="Inclusive Sans"/>
                          <a:ea typeface="+mn-ea"/>
                          <a:cs typeface="Inclusive Sans"/>
                          <a:sym typeface="Inclusive Sans"/>
                        </a:rPr>
                        <a:t>Support more </a:t>
                      </a:r>
                      <a:r>
                        <a:rPr kumimoji="0" lang="en-GB" sz="3600" b="1" i="0" u="none" strike="noStrike" kern="0" cap="none" spc="0" normalizeH="0" baseline="0" noProof="0">
                          <a:ln>
                            <a:noFill/>
                          </a:ln>
                          <a:solidFill>
                            <a:srgbClr val="3C3C3C"/>
                          </a:solidFill>
                          <a:effectLst/>
                          <a:uLnTx/>
                          <a:uFillTx/>
                          <a:latin typeface="Inclusive Sans"/>
                          <a:ea typeface="+mn-ea"/>
                          <a:cs typeface="Inclusive Sans"/>
                          <a:sym typeface="Inclusive Sans"/>
                        </a:rPr>
                        <a:t>equitable and socially responsive knowledge production</a:t>
                      </a:r>
                      <a:endParaRPr kumimoji="0" lang="en-GB" sz="3600" b="1" i="0" u="none" strike="noStrike" kern="0" cap="none" spc="0" normalizeH="0" baseline="0" noProof="0">
                        <a:ln>
                          <a:noFill/>
                        </a:ln>
                        <a:solidFill>
                          <a:srgbClr val="1C285E"/>
                        </a:solidFill>
                        <a:effectLst/>
                        <a:uLnTx/>
                        <a:uFillTx/>
                        <a:latin typeface="+mn-lt"/>
                        <a:ea typeface="+mn-ea"/>
                        <a:cs typeface="+mn-cs"/>
                        <a:sym typeface="Arial"/>
                      </a:endParaRPr>
                    </a:p>
                    <a:p>
                      <a:pPr marL="571500" marR="0" lvl="0" indent="-571500" algn="l" defTabSz="914400" rtl="0" eaLnBrk="1" fontAlgn="t" latinLnBrk="0" hangingPunct="1">
                        <a:lnSpc>
                          <a:spcPct val="115000"/>
                        </a:lnSpc>
                        <a:spcBef>
                          <a:spcPts val="0"/>
                        </a:spcBef>
                        <a:spcAft>
                          <a:spcPts val="0"/>
                        </a:spcAft>
                        <a:buClr>
                          <a:srgbClr val="3C3C3C"/>
                        </a:buClr>
                        <a:buSzPts val="3400"/>
                        <a:buFont typeface="Wingdings" panose="05000000000000000000" pitchFamily="2" charset="2"/>
                        <a:buChar char="v"/>
                        <a:tabLst/>
                        <a:defRPr/>
                      </a:pPr>
                      <a:endParaRPr lang="en-GB" sz="3600"/>
                    </a:p>
                  </a:txBody>
                  <a:tcPr>
                    <a:solidFill>
                      <a:schemeClr val="accent3"/>
                    </a:solidFill>
                  </a:tcPr>
                </a:tc>
                <a:extLst>
                  <a:ext uri="{0D108BD9-81ED-4DB2-BD59-A6C34878D82A}">
                    <a16:rowId xmlns:a16="http://schemas.microsoft.com/office/drawing/2014/main" val="2459119955"/>
                  </a:ext>
                </a:extLst>
              </a:tr>
            </a:tbl>
          </a:graphicData>
        </a:graphic>
      </p:graphicFrame>
    </p:spTree>
    <p:extLst>
      <p:ext uri="{BB962C8B-B14F-4D97-AF65-F5344CB8AC3E}">
        <p14:creationId xmlns:p14="http://schemas.microsoft.com/office/powerpoint/2010/main" val="3810300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3">
            <a:lumMod val="90000"/>
          </a:schemeClr>
        </a:solidFill>
        <a:effectLst/>
      </p:bgPr>
    </p:bg>
    <p:spTree>
      <p:nvGrpSpPr>
        <p:cNvPr id="1" name="Shape 190"/>
        <p:cNvGrpSpPr/>
        <p:nvPr/>
      </p:nvGrpSpPr>
      <p:grpSpPr>
        <a:xfrm>
          <a:off x="0" y="0"/>
          <a:ext cx="0" cy="0"/>
          <a:chOff x="0" y="0"/>
          <a:chExt cx="0" cy="0"/>
        </a:xfrm>
      </p:grpSpPr>
      <p:sp>
        <p:nvSpPr>
          <p:cNvPr id="191" name="Google Shape;191;p22"/>
          <p:cNvSpPr txBox="1">
            <a:spLocks noGrp="1"/>
          </p:cNvSpPr>
          <p:nvPr>
            <p:ph type="title"/>
          </p:nvPr>
        </p:nvSpPr>
        <p:spPr>
          <a:xfrm>
            <a:off x="1015300" y="3113908"/>
            <a:ext cx="11178287" cy="48270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GB"/>
              <a:t>Participatory tools and methods</a:t>
            </a:r>
            <a:endParaRPr/>
          </a:p>
        </p:txBody>
      </p:sp>
      <p:sp>
        <p:nvSpPr>
          <p:cNvPr id="192" name="Google Shape;192;p22"/>
          <p:cNvSpPr txBox="1">
            <a:spLocks noGrp="1"/>
          </p:cNvSpPr>
          <p:nvPr>
            <p:ph type="sldNum" idx="12"/>
          </p:nvPr>
        </p:nvSpPr>
        <p:spPr>
          <a:xfrm>
            <a:off x="21576247" y="12817300"/>
            <a:ext cx="1794900" cy="369300"/>
          </a:xfrm>
          <a:prstGeom prst="rect">
            <a:avLst/>
          </a:prstGeom>
        </p:spPr>
        <p:txBody>
          <a:bodyPr spcFirstLastPara="1" wrap="square" lIns="0" tIns="0" rIns="0" bIns="0" anchor="t" anchorCtr="0">
            <a:spAutoFit/>
          </a:bodyPr>
          <a:lstStyle/>
          <a:p>
            <a:pPr marL="0" lvl="0" indent="0" algn="r" rtl="0">
              <a:spcBef>
                <a:spcPts val="0"/>
              </a:spcBef>
              <a:spcAft>
                <a:spcPts val="0"/>
              </a:spcAft>
              <a:buClr>
                <a:srgbClr val="000000"/>
              </a:buClr>
              <a:buFont typeface="Arial"/>
              <a:buNone/>
            </a:pPr>
            <a:fld id="{00000000-1234-1234-1234-123412341234}" type="slidenum">
              <a:rPr lang="en-US"/>
              <a:t>12</a:t>
            </a:fld>
            <a:endParaRPr/>
          </a:p>
        </p:txBody>
      </p:sp>
      <p:sp>
        <p:nvSpPr>
          <p:cNvPr id="194" name="Google Shape;194;p22"/>
          <p:cNvSpPr txBox="1">
            <a:spLocks noGrp="1"/>
          </p:cNvSpPr>
          <p:nvPr>
            <p:ph type="subTitle" idx="2"/>
          </p:nvPr>
        </p:nvSpPr>
        <p:spPr>
          <a:xfrm>
            <a:off x="2304098" y="12586447"/>
            <a:ext cx="12196200" cy="599041"/>
          </a:xfrm>
          <a:prstGeom prst="rect">
            <a:avLst/>
          </a:prstGeom>
        </p:spPr>
        <p:txBody>
          <a:bodyPr spcFirstLastPara="1" wrap="square" lIns="0" tIns="0" rIns="0" bIns="0" anchor="t" anchorCtr="0">
            <a:noAutofit/>
          </a:bodyPr>
          <a:lstStyle/>
          <a:p>
            <a:pPr marL="0" indent="0"/>
            <a:r>
              <a:rPr lang="en-US" b="1"/>
              <a:t>The Participatory Approach to Research</a:t>
            </a:r>
            <a:endParaRPr lang="en-GB" b="1"/>
          </a:p>
        </p:txBody>
      </p:sp>
      <p:pic>
        <p:nvPicPr>
          <p:cNvPr id="2" name="Picture 1">
            <a:extLst>
              <a:ext uri="{FF2B5EF4-FFF2-40B4-BE49-F238E27FC236}">
                <a16:creationId xmlns:a16="http://schemas.microsoft.com/office/drawing/2014/main" id="{B3085BED-C4AF-3EE5-2725-9D043D73B64C}"/>
              </a:ext>
            </a:extLst>
          </p:cNvPr>
          <p:cNvPicPr>
            <a:picLocks noChangeAspect="1"/>
          </p:cNvPicPr>
          <p:nvPr/>
        </p:nvPicPr>
        <p:blipFill>
          <a:blip r:embed="rId3"/>
          <a:stretch>
            <a:fillRect/>
          </a:stretch>
        </p:blipFill>
        <p:spPr>
          <a:xfrm>
            <a:off x="1" y="0"/>
            <a:ext cx="7047430" cy="1981200"/>
          </a:xfrm>
          <a:prstGeom prst="rect">
            <a:avLst/>
          </a:prstGeom>
        </p:spPr>
      </p:pic>
    </p:spTree>
    <p:extLst>
      <p:ext uri="{BB962C8B-B14F-4D97-AF65-F5344CB8AC3E}">
        <p14:creationId xmlns:p14="http://schemas.microsoft.com/office/powerpoint/2010/main" val="16994651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27"/>
          <p:cNvSpPr txBox="1">
            <a:spLocks noGrp="1"/>
          </p:cNvSpPr>
          <p:nvPr>
            <p:ph type="title"/>
          </p:nvPr>
        </p:nvSpPr>
        <p:spPr>
          <a:xfrm>
            <a:off x="1015300" y="946375"/>
            <a:ext cx="11178000" cy="19860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Health Determinants Research Collaboration Surrey</a:t>
            </a:r>
            <a:endParaRPr/>
          </a:p>
          <a:p>
            <a:pPr marL="0" lvl="0" indent="0" algn="l" rtl="0">
              <a:spcBef>
                <a:spcPts val="0"/>
              </a:spcBef>
              <a:spcAft>
                <a:spcPts val="0"/>
              </a:spcAft>
              <a:buNone/>
            </a:pPr>
            <a:endParaRPr/>
          </a:p>
        </p:txBody>
      </p:sp>
      <p:sp>
        <p:nvSpPr>
          <p:cNvPr id="241" name="Google Shape;241;p27"/>
          <p:cNvSpPr txBox="1">
            <a:spLocks noGrp="1"/>
          </p:cNvSpPr>
          <p:nvPr>
            <p:ph type="sldNum" idx="12"/>
          </p:nvPr>
        </p:nvSpPr>
        <p:spPr>
          <a:xfrm>
            <a:off x="21576247" y="12817300"/>
            <a:ext cx="1794900" cy="369300"/>
          </a:xfrm>
          <a:prstGeom prst="rect">
            <a:avLst/>
          </a:prstGeom>
        </p:spPr>
        <p:txBody>
          <a:bodyPr spcFirstLastPara="1" wrap="square" lIns="0" tIns="0" rIns="0" bIns="0" anchor="t" anchorCtr="0">
            <a:spAutoFit/>
          </a:bodyPr>
          <a:lstStyle/>
          <a:p>
            <a:pPr marL="0" lvl="0" indent="0" algn="r" rtl="0">
              <a:spcBef>
                <a:spcPts val="0"/>
              </a:spcBef>
              <a:spcAft>
                <a:spcPts val="0"/>
              </a:spcAft>
              <a:buClr>
                <a:srgbClr val="000000"/>
              </a:buClr>
              <a:buFont typeface="Arial"/>
              <a:buNone/>
            </a:pPr>
            <a:fld id="{00000000-1234-1234-1234-123412341234}" type="slidenum">
              <a:rPr lang="en-US"/>
              <a:t>13</a:t>
            </a:fld>
            <a:endParaRPr/>
          </a:p>
        </p:txBody>
      </p:sp>
      <p:sp>
        <p:nvSpPr>
          <p:cNvPr id="243" name="Google Shape;243;p27"/>
          <p:cNvSpPr txBox="1">
            <a:spLocks noGrp="1"/>
          </p:cNvSpPr>
          <p:nvPr>
            <p:ph type="body" idx="2"/>
          </p:nvPr>
        </p:nvSpPr>
        <p:spPr>
          <a:xfrm>
            <a:off x="1015275" y="5094565"/>
            <a:ext cx="11178000" cy="7251300"/>
          </a:xfrm>
          <a:prstGeom prst="rect">
            <a:avLst/>
          </a:prstGeom>
        </p:spPr>
        <p:txBody>
          <a:bodyPr spcFirstLastPara="1" wrap="square" lIns="0" tIns="0" rIns="0" bIns="0" anchor="t" anchorCtr="0">
            <a:noAutofit/>
          </a:bodyPr>
          <a:lstStyle/>
          <a:p>
            <a:pPr marL="0" lvl="0" indent="0">
              <a:lnSpc>
                <a:spcPct val="100000"/>
              </a:lnSpc>
              <a:buNone/>
            </a:pPr>
            <a:r>
              <a:rPr lang="en-GB"/>
              <a:t>HDRC Surrey is all about making Surrey a healthier place to live, by strengthening how local government generates and uses research to shape decisions that truly reflect the needs of the community.</a:t>
            </a:r>
          </a:p>
          <a:p>
            <a:pPr marL="0" lvl="0" indent="0">
              <a:lnSpc>
                <a:spcPct val="100000"/>
              </a:lnSpc>
              <a:buNone/>
            </a:pPr>
            <a:endParaRPr lang="en-GB"/>
          </a:p>
          <a:p>
            <a:pPr marL="0" lvl="0" indent="0">
              <a:lnSpc>
                <a:spcPct val="100000"/>
              </a:lnSpc>
              <a:buNone/>
            </a:pPr>
            <a:endParaRPr lang="en-GB"/>
          </a:p>
          <a:p>
            <a:pPr marL="0" lvl="0" indent="0">
              <a:lnSpc>
                <a:spcPct val="100000"/>
              </a:lnSpc>
              <a:buNone/>
            </a:pPr>
            <a:r>
              <a:rPr lang="en-GB"/>
              <a:t>Find out more about HDRC Surrey here:</a:t>
            </a:r>
          </a:p>
          <a:p>
            <a:pPr marL="0" lvl="0" indent="0">
              <a:lnSpc>
                <a:spcPct val="100000"/>
              </a:lnSpc>
              <a:buNone/>
            </a:pPr>
            <a:endParaRPr lang="en-GB"/>
          </a:p>
          <a:p>
            <a:pPr marL="0" lvl="0" indent="0">
              <a:lnSpc>
                <a:spcPct val="100000"/>
              </a:lnSpc>
              <a:buNone/>
            </a:pPr>
            <a:endParaRPr lang="en-GB"/>
          </a:p>
          <a:p>
            <a:pPr marL="0" lvl="0" indent="0">
              <a:lnSpc>
                <a:spcPct val="100000"/>
              </a:lnSpc>
              <a:buNone/>
            </a:pPr>
            <a:r>
              <a:rPr lang="en-GB">
                <a:hlinkClick r:id="rId3"/>
              </a:rPr>
              <a:t>Home | Surrey HDRC</a:t>
            </a:r>
            <a:endParaRPr lang="en-GB"/>
          </a:p>
          <a:p>
            <a:pPr marL="0" lvl="0" indent="0">
              <a:lnSpc>
                <a:spcPct val="100000"/>
              </a:lnSpc>
              <a:buNone/>
            </a:pPr>
            <a:endParaRPr/>
          </a:p>
        </p:txBody>
      </p:sp>
      <p:pic>
        <p:nvPicPr>
          <p:cNvPr id="6" name="Picture Placeholder 5">
            <a:extLst>
              <a:ext uri="{FF2B5EF4-FFF2-40B4-BE49-F238E27FC236}">
                <a16:creationId xmlns:a16="http://schemas.microsoft.com/office/drawing/2014/main" id="{3D02A0F5-2003-F19D-1A65-9DB7CC8AF338}"/>
              </a:ext>
            </a:extLst>
          </p:cNvPr>
          <p:cNvPicPr>
            <a:picLocks noGrp="1" noChangeAspect="1"/>
          </p:cNvPicPr>
          <p:nvPr>
            <p:ph type="pic" idx="4"/>
          </p:nvPr>
        </p:nvPicPr>
        <p:blipFill>
          <a:blip r:embed="rId4"/>
          <a:srcRect l="1845" r="386" b="14941"/>
          <a:stretch>
            <a:fillRect/>
          </a:stretch>
        </p:blipFill>
        <p:spPr>
          <a:xfrm>
            <a:off x="12929191" y="2225721"/>
            <a:ext cx="11178000" cy="97252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Google Shape;252;p28">
            <a:extLst>
              <a:ext uri="{FF2B5EF4-FFF2-40B4-BE49-F238E27FC236}">
                <a16:creationId xmlns:a16="http://schemas.microsoft.com/office/drawing/2014/main" id="{EB1D4420-3181-A5FB-D0B4-2EA5EAF5C7E0}"/>
              </a:ext>
            </a:extLst>
          </p:cNvPr>
          <p:cNvSpPr txBox="1">
            <a:spLocks/>
          </p:cNvSpPr>
          <p:nvPr/>
        </p:nvSpPr>
        <p:spPr>
          <a:xfrm>
            <a:off x="2304225" y="12817302"/>
            <a:ext cx="8306100" cy="3696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2800"/>
              <a:buFont typeface="Arial"/>
              <a:buNone/>
              <a:defRPr sz="2400" b="0" i="0" u="none" strike="noStrike" cap="none">
                <a:solidFill>
                  <a:schemeClr val="dk1"/>
                </a:solidFill>
                <a:latin typeface="Inclusive Sans"/>
                <a:ea typeface="Inclusive Sans"/>
                <a:cs typeface="Inclusive Sans"/>
                <a:sym typeface="Inclusive Sans"/>
              </a:defRPr>
            </a:lvl1pPr>
            <a:lvl2pPr marR="0" lvl="1"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Arial"/>
                <a:ea typeface="Arial"/>
                <a:cs typeface="Arial"/>
                <a:sym typeface="Arial"/>
              </a:defRPr>
            </a:lvl9pPr>
          </a:lstStyle>
          <a:p>
            <a:r>
              <a:rPr lang="en-US" b="1"/>
              <a:t>The Participatory Approach to Research</a:t>
            </a:r>
            <a:endParaRPr lang="en-GB" b="1"/>
          </a:p>
        </p:txBody>
      </p:sp>
    </p:spTree>
    <p:extLst>
      <p:ext uri="{BB962C8B-B14F-4D97-AF65-F5344CB8AC3E}">
        <p14:creationId xmlns:p14="http://schemas.microsoft.com/office/powerpoint/2010/main" val="19378229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CC236-D3B8-702A-55BA-8F07FD484A49}"/>
              </a:ext>
            </a:extLst>
          </p:cNvPr>
          <p:cNvSpPr>
            <a:spLocks noGrp="1"/>
          </p:cNvSpPr>
          <p:nvPr>
            <p:ph type="title"/>
          </p:nvPr>
        </p:nvSpPr>
        <p:spPr>
          <a:xfrm>
            <a:off x="1015275" y="329685"/>
            <a:ext cx="21639300" cy="991500"/>
          </a:xfrm>
        </p:spPr>
        <p:txBody>
          <a:bodyPr/>
          <a:lstStyle/>
          <a:p>
            <a:r>
              <a:rPr lang="en-GB" sz="6600"/>
              <a:t>Participatory tools enable greater engagement and power for participants</a:t>
            </a:r>
          </a:p>
        </p:txBody>
      </p:sp>
      <p:sp>
        <p:nvSpPr>
          <p:cNvPr id="3" name="Slide Number Placeholder 2">
            <a:extLst>
              <a:ext uri="{FF2B5EF4-FFF2-40B4-BE49-F238E27FC236}">
                <a16:creationId xmlns:a16="http://schemas.microsoft.com/office/drawing/2014/main" id="{62E62D92-11F2-9FCD-5450-BCF4DDBFBD5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14</a:t>
            </a:fld>
            <a:endParaRPr lang="en-US"/>
          </a:p>
        </p:txBody>
      </p:sp>
      <p:sp>
        <p:nvSpPr>
          <p:cNvPr id="5" name="Text Placeholder 4">
            <a:extLst>
              <a:ext uri="{FF2B5EF4-FFF2-40B4-BE49-F238E27FC236}">
                <a16:creationId xmlns:a16="http://schemas.microsoft.com/office/drawing/2014/main" id="{5D02447F-90EE-DE5A-3BD7-6DEBE179465D}"/>
              </a:ext>
            </a:extLst>
          </p:cNvPr>
          <p:cNvSpPr>
            <a:spLocks noGrp="1"/>
          </p:cNvSpPr>
          <p:nvPr>
            <p:ph type="body" idx="2"/>
          </p:nvPr>
        </p:nvSpPr>
        <p:spPr>
          <a:xfrm>
            <a:off x="845154" y="2847679"/>
            <a:ext cx="21979542" cy="9631192"/>
          </a:xfrm>
        </p:spPr>
        <p:style>
          <a:lnRef idx="3">
            <a:schemeClr val="lt1"/>
          </a:lnRef>
          <a:fillRef idx="1">
            <a:schemeClr val="accent3"/>
          </a:fillRef>
          <a:effectRef idx="1">
            <a:schemeClr val="accent3"/>
          </a:effectRef>
          <a:fontRef idx="minor">
            <a:schemeClr val="lt1"/>
          </a:fontRef>
        </p:style>
        <p:txBody>
          <a:bodyPr/>
          <a:lstStyle/>
          <a:p>
            <a:endParaRPr lang="en-GB" sz="3200">
              <a:solidFill>
                <a:srgbClr val="193E72"/>
              </a:solidFill>
            </a:endParaRPr>
          </a:p>
          <a:p>
            <a:pPr marL="0" indent="0">
              <a:buNone/>
            </a:pPr>
            <a:r>
              <a:rPr lang="en-GB" sz="3600">
                <a:solidFill>
                  <a:srgbClr val="193E72"/>
                </a:solidFill>
              </a:rPr>
              <a:t>Participatory tools are qualitative methods designed to be interactive and visual. These methods can be helpful in overcoming traditional power imbalances or language barriers. </a:t>
            </a:r>
          </a:p>
          <a:p>
            <a:pPr marL="571500" indent="-571500">
              <a:buFont typeface="Arial" panose="020B0604020202020204" pitchFamily="34" charset="0"/>
              <a:buChar char="•"/>
            </a:pPr>
            <a:endParaRPr lang="en-GB" sz="3600">
              <a:solidFill>
                <a:srgbClr val="193E72"/>
              </a:solidFill>
            </a:endParaRPr>
          </a:p>
          <a:p>
            <a:pPr marL="12700" indent="0">
              <a:buNone/>
            </a:pPr>
            <a:r>
              <a:rPr lang="en-GB" sz="3600" b="1">
                <a:solidFill>
                  <a:srgbClr val="193E72"/>
                </a:solidFill>
              </a:rPr>
              <a:t>	1. Tools to understand the community structure/ the area:</a:t>
            </a:r>
          </a:p>
          <a:p>
            <a:pPr marL="12700" indent="0">
              <a:buNone/>
            </a:pPr>
            <a:r>
              <a:rPr lang="en-GB" sz="3600">
                <a:solidFill>
                  <a:srgbClr val="193E72"/>
                </a:solidFill>
              </a:rPr>
              <a:t>	e.g. Community mapping, Transect walks</a:t>
            </a:r>
          </a:p>
          <a:p>
            <a:endParaRPr lang="en-GB" sz="3600">
              <a:solidFill>
                <a:srgbClr val="193E72"/>
              </a:solidFill>
            </a:endParaRPr>
          </a:p>
          <a:p>
            <a:pPr marL="12700" indent="0">
              <a:buNone/>
            </a:pPr>
            <a:r>
              <a:rPr lang="en-GB" sz="3600" b="1">
                <a:solidFill>
                  <a:srgbClr val="193E72"/>
                </a:solidFill>
              </a:rPr>
              <a:t>	2. Tools to understand community/ group perspectives: </a:t>
            </a:r>
          </a:p>
          <a:p>
            <a:pPr marL="12700" indent="0">
              <a:buNone/>
            </a:pPr>
            <a:r>
              <a:rPr lang="en-GB" sz="3600">
                <a:solidFill>
                  <a:srgbClr val="193E72"/>
                </a:solidFill>
              </a:rPr>
              <a:t>	e.g. Problem Tree, Vignettes and illustrations, Storytelling</a:t>
            </a:r>
          </a:p>
          <a:p>
            <a:endParaRPr lang="en-GB" sz="3600" b="1">
              <a:solidFill>
                <a:srgbClr val="193E72"/>
              </a:solidFill>
            </a:endParaRPr>
          </a:p>
          <a:p>
            <a:pPr marL="12700" indent="0">
              <a:buNone/>
            </a:pPr>
            <a:r>
              <a:rPr lang="en-GB" sz="3600" b="1">
                <a:solidFill>
                  <a:srgbClr val="193E72"/>
                </a:solidFill>
              </a:rPr>
              <a:t>	3. Tools to understand individual experiences:</a:t>
            </a:r>
          </a:p>
          <a:p>
            <a:pPr marL="12700" indent="0">
              <a:buNone/>
            </a:pPr>
            <a:r>
              <a:rPr lang="en-GB" sz="3600">
                <a:solidFill>
                  <a:srgbClr val="193E72"/>
                </a:solidFill>
              </a:rPr>
              <a:t>	e.g. Photovoice, collage, body-mapping, River of Life</a:t>
            </a:r>
          </a:p>
          <a:p>
            <a:endParaRPr lang="en-GB" sz="3600" b="1">
              <a:solidFill>
                <a:srgbClr val="193E72"/>
              </a:solidFill>
            </a:endParaRPr>
          </a:p>
          <a:p>
            <a:pPr marL="12700" indent="0">
              <a:buNone/>
            </a:pPr>
            <a:r>
              <a:rPr lang="en-GB" sz="3600" b="1">
                <a:solidFill>
                  <a:srgbClr val="193E72"/>
                </a:solidFill>
              </a:rPr>
              <a:t>	4. Tools to co-design desired outcomes:</a:t>
            </a:r>
          </a:p>
          <a:p>
            <a:pPr marL="12700" indent="0">
              <a:buNone/>
            </a:pPr>
            <a:r>
              <a:rPr lang="en-GB" sz="3600">
                <a:solidFill>
                  <a:srgbClr val="193E72"/>
                </a:solidFill>
              </a:rPr>
              <a:t>	e.g. Stepping stones</a:t>
            </a:r>
          </a:p>
          <a:p>
            <a:endParaRPr lang="en-GB"/>
          </a:p>
        </p:txBody>
      </p:sp>
      <p:sp>
        <p:nvSpPr>
          <p:cNvPr id="6" name="Subtitle 5">
            <a:extLst>
              <a:ext uri="{FF2B5EF4-FFF2-40B4-BE49-F238E27FC236}">
                <a16:creationId xmlns:a16="http://schemas.microsoft.com/office/drawing/2014/main" id="{B841E605-6FF6-C5FB-39E5-24F046519225}"/>
              </a:ext>
            </a:extLst>
          </p:cNvPr>
          <p:cNvSpPr>
            <a:spLocks noGrp="1"/>
          </p:cNvSpPr>
          <p:nvPr>
            <p:ph type="subTitle" idx="3"/>
          </p:nvPr>
        </p:nvSpPr>
        <p:spPr>
          <a:xfrm>
            <a:off x="2304098" y="12623611"/>
            <a:ext cx="12196200" cy="756677"/>
          </a:xfrm>
        </p:spPr>
        <p:txBody>
          <a:bodyPr/>
          <a:lstStyle/>
          <a:p>
            <a:r>
              <a:rPr lang="en-US" b="1"/>
              <a:t>The Participatory Approach to Research</a:t>
            </a:r>
            <a:endParaRPr lang="en-GB" b="1"/>
          </a:p>
          <a:p>
            <a:endParaRPr lang="en-GB"/>
          </a:p>
        </p:txBody>
      </p:sp>
    </p:spTree>
    <p:extLst>
      <p:ext uri="{BB962C8B-B14F-4D97-AF65-F5344CB8AC3E}">
        <p14:creationId xmlns:p14="http://schemas.microsoft.com/office/powerpoint/2010/main" val="40787492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4B896-B6E3-A1AE-3612-72E694E3AA21}"/>
              </a:ext>
            </a:extLst>
          </p:cNvPr>
          <p:cNvSpPr>
            <a:spLocks noGrp="1"/>
          </p:cNvSpPr>
          <p:nvPr>
            <p:ph type="title"/>
          </p:nvPr>
        </p:nvSpPr>
        <p:spPr>
          <a:xfrm>
            <a:off x="1015275" y="287155"/>
            <a:ext cx="21639300" cy="991500"/>
          </a:xfrm>
        </p:spPr>
        <p:txBody>
          <a:bodyPr/>
          <a:lstStyle/>
          <a:p>
            <a:r>
              <a:rPr lang="en-GB"/>
              <a:t>N.B! Participatory tools on their own do not make a whole research project participatory…</a:t>
            </a:r>
          </a:p>
        </p:txBody>
      </p:sp>
      <p:sp>
        <p:nvSpPr>
          <p:cNvPr id="3" name="Slide Number Placeholder 2">
            <a:extLst>
              <a:ext uri="{FF2B5EF4-FFF2-40B4-BE49-F238E27FC236}">
                <a16:creationId xmlns:a16="http://schemas.microsoft.com/office/drawing/2014/main" id="{ADFF4337-8B79-EF6E-F3BF-B0ED010D790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15</a:t>
            </a:fld>
            <a:endParaRPr lang="en-US"/>
          </a:p>
        </p:txBody>
      </p:sp>
      <p:sp>
        <p:nvSpPr>
          <p:cNvPr id="5" name="Text Placeholder 4">
            <a:extLst>
              <a:ext uri="{FF2B5EF4-FFF2-40B4-BE49-F238E27FC236}">
                <a16:creationId xmlns:a16="http://schemas.microsoft.com/office/drawing/2014/main" id="{909DF427-2B84-24CC-D1D0-67573C68245F}"/>
              </a:ext>
            </a:extLst>
          </p:cNvPr>
          <p:cNvSpPr>
            <a:spLocks noGrp="1"/>
          </p:cNvSpPr>
          <p:nvPr>
            <p:ph type="body" idx="2"/>
          </p:nvPr>
        </p:nvSpPr>
        <p:spPr>
          <a:xfrm>
            <a:off x="228467" y="3129680"/>
            <a:ext cx="13147291" cy="9494708"/>
          </a:xfrm>
        </p:spPr>
        <p:style>
          <a:lnRef idx="3">
            <a:schemeClr val="lt1"/>
          </a:lnRef>
          <a:fillRef idx="1">
            <a:schemeClr val="accent3"/>
          </a:fillRef>
          <a:effectRef idx="1">
            <a:schemeClr val="accent3"/>
          </a:effectRef>
          <a:fontRef idx="minor">
            <a:schemeClr val="lt1"/>
          </a:fontRef>
        </p:style>
        <p:txBody>
          <a:bodyPr/>
          <a:lstStyle/>
          <a:p>
            <a:r>
              <a:rPr lang="en-GB" sz="4400">
                <a:solidFill>
                  <a:srgbClr val="193E72"/>
                </a:solidFill>
              </a:rPr>
              <a:t>Using a participatory research method is a way of increasing participation in one element of the research process but does not on its own mean that something would be “participatory research”. </a:t>
            </a:r>
          </a:p>
          <a:p>
            <a:endParaRPr lang="en-GB" sz="4400">
              <a:solidFill>
                <a:srgbClr val="193E72"/>
              </a:solidFill>
            </a:endParaRPr>
          </a:p>
          <a:p>
            <a:r>
              <a:rPr lang="en-GB" sz="4400">
                <a:solidFill>
                  <a:srgbClr val="193E72"/>
                </a:solidFill>
              </a:rPr>
              <a:t>For something to be truly participatory </a:t>
            </a:r>
            <a:r>
              <a:rPr lang="en-GB" sz="4400" b="1">
                <a:solidFill>
                  <a:srgbClr val="193E72"/>
                </a:solidFill>
              </a:rPr>
              <a:t>then participants need to be co-designing every stage of the research </a:t>
            </a:r>
            <a:r>
              <a:rPr lang="en-GB" sz="4400">
                <a:solidFill>
                  <a:srgbClr val="193E72"/>
                </a:solidFill>
              </a:rPr>
              <a:t>(the design, data collection, analysis and dissemination), not just involved in data collection.</a:t>
            </a:r>
          </a:p>
          <a:p>
            <a:endParaRPr lang="en-GB"/>
          </a:p>
        </p:txBody>
      </p:sp>
      <p:sp>
        <p:nvSpPr>
          <p:cNvPr id="6" name="Subtitle 5">
            <a:extLst>
              <a:ext uri="{FF2B5EF4-FFF2-40B4-BE49-F238E27FC236}">
                <a16:creationId xmlns:a16="http://schemas.microsoft.com/office/drawing/2014/main" id="{3C4BD79B-0B9D-6682-6C79-853478C836C9}"/>
              </a:ext>
            </a:extLst>
          </p:cNvPr>
          <p:cNvSpPr>
            <a:spLocks noGrp="1"/>
          </p:cNvSpPr>
          <p:nvPr>
            <p:ph type="subTitle" idx="3"/>
          </p:nvPr>
        </p:nvSpPr>
        <p:spPr>
          <a:xfrm>
            <a:off x="2304098" y="12563135"/>
            <a:ext cx="12196200" cy="991500"/>
          </a:xfrm>
        </p:spPr>
        <p:txBody>
          <a:bodyPr/>
          <a:lstStyle/>
          <a:p>
            <a:r>
              <a:rPr lang="en-US" b="1"/>
              <a:t>The Participatory Approach to Research</a:t>
            </a:r>
            <a:endParaRPr lang="en-GB" b="1"/>
          </a:p>
          <a:p>
            <a:endParaRPr lang="en-GB"/>
          </a:p>
        </p:txBody>
      </p:sp>
      <p:pic>
        <p:nvPicPr>
          <p:cNvPr id="7" name="Picture 6">
            <a:extLst>
              <a:ext uri="{FF2B5EF4-FFF2-40B4-BE49-F238E27FC236}">
                <a16:creationId xmlns:a16="http://schemas.microsoft.com/office/drawing/2014/main" id="{67A47535-D0BC-20E5-5B7A-CA3B14C6720B}"/>
              </a:ext>
            </a:extLst>
          </p:cNvPr>
          <p:cNvPicPr>
            <a:picLocks noChangeAspect="1"/>
          </p:cNvPicPr>
          <p:nvPr/>
        </p:nvPicPr>
        <p:blipFill>
          <a:blip r:embed="rId3"/>
          <a:stretch>
            <a:fillRect/>
          </a:stretch>
        </p:blipFill>
        <p:spPr>
          <a:xfrm>
            <a:off x="13947405" y="3129680"/>
            <a:ext cx="9658410" cy="949470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772194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24"/>
          <p:cNvSpPr txBox="1">
            <a:spLocks noGrp="1"/>
          </p:cNvSpPr>
          <p:nvPr>
            <p:ph type="title"/>
          </p:nvPr>
        </p:nvSpPr>
        <p:spPr>
          <a:xfrm>
            <a:off x="1015300" y="946373"/>
            <a:ext cx="21639300" cy="9915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a:t>Storytelling &amp; Story Circles </a:t>
            </a:r>
            <a:endParaRPr/>
          </a:p>
        </p:txBody>
      </p:sp>
      <p:sp>
        <p:nvSpPr>
          <p:cNvPr id="210" name="Google Shape;210;p24"/>
          <p:cNvSpPr txBox="1">
            <a:spLocks noGrp="1"/>
          </p:cNvSpPr>
          <p:nvPr>
            <p:ph type="sldNum" idx="12"/>
          </p:nvPr>
        </p:nvSpPr>
        <p:spPr>
          <a:xfrm>
            <a:off x="21576247" y="12817300"/>
            <a:ext cx="1794900" cy="369300"/>
          </a:xfrm>
          <a:prstGeom prst="rect">
            <a:avLst/>
          </a:prstGeom>
        </p:spPr>
        <p:txBody>
          <a:bodyPr spcFirstLastPara="1" wrap="square" lIns="0" tIns="0" rIns="0" bIns="0" anchor="t" anchorCtr="0">
            <a:spAutoFit/>
          </a:bodyPr>
          <a:lstStyle/>
          <a:p>
            <a:pPr marL="0" lvl="0" indent="0" algn="r" rtl="0">
              <a:spcBef>
                <a:spcPts val="0"/>
              </a:spcBef>
              <a:spcAft>
                <a:spcPts val="0"/>
              </a:spcAft>
              <a:buClr>
                <a:srgbClr val="000000"/>
              </a:buClr>
              <a:buFont typeface="Arial"/>
              <a:buNone/>
            </a:pPr>
            <a:fld id="{00000000-1234-1234-1234-123412341234}" type="slidenum">
              <a:rPr lang="en-US"/>
              <a:t>16</a:t>
            </a:fld>
            <a:endParaRPr/>
          </a:p>
        </p:txBody>
      </p:sp>
      <p:sp>
        <p:nvSpPr>
          <p:cNvPr id="211" name="Google Shape;211;p24"/>
          <p:cNvSpPr txBox="1">
            <a:spLocks noGrp="1"/>
          </p:cNvSpPr>
          <p:nvPr>
            <p:ph type="subTitle" idx="1"/>
          </p:nvPr>
        </p:nvSpPr>
        <p:spPr>
          <a:xfrm>
            <a:off x="1015300" y="2945785"/>
            <a:ext cx="21639300" cy="439200"/>
          </a:xfrm>
          <a:prstGeom prst="rect">
            <a:avLst/>
          </a:prstGeom>
        </p:spPr>
        <p:txBody>
          <a:bodyPr spcFirstLastPara="1" wrap="square" lIns="0" tIns="0" rIns="0" bIns="0" anchor="t" anchorCtr="0">
            <a:noAutofit/>
          </a:bodyPr>
          <a:lstStyle/>
          <a:p>
            <a:pPr marL="0" lvl="0" indent="0" algn="l" rtl="0">
              <a:spcBef>
                <a:spcPts val="2000"/>
              </a:spcBef>
              <a:spcAft>
                <a:spcPts val="0"/>
              </a:spcAft>
              <a:buNone/>
            </a:pPr>
            <a:r>
              <a:rPr lang="en-US"/>
              <a:t>Storytelling</a:t>
            </a:r>
            <a:endParaRPr/>
          </a:p>
        </p:txBody>
      </p:sp>
      <p:sp>
        <p:nvSpPr>
          <p:cNvPr id="212" name="Google Shape;212;p24"/>
          <p:cNvSpPr txBox="1">
            <a:spLocks noGrp="1"/>
          </p:cNvSpPr>
          <p:nvPr>
            <p:ph type="body" idx="2"/>
          </p:nvPr>
        </p:nvSpPr>
        <p:spPr>
          <a:xfrm>
            <a:off x="504937" y="4162418"/>
            <a:ext cx="7958579" cy="8401437"/>
          </a:xfrm>
          <a:prstGeom prst="rect">
            <a:avLst/>
          </a:prstGeom>
        </p:spPr>
        <p:style>
          <a:lnRef idx="3">
            <a:schemeClr val="lt1"/>
          </a:lnRef>
          <a:fillRef idx="1">
            <a:schemeClr val="accent3"/>
          </a:fillRef>
          <a:effectRef idx="1">
            <a:schemeClr val="accent3"/>
          </a:effectRef>
          <a:fontRef idx="minor">
            <a:schemeClr val="lt1"/>
          </a:fontRef>
        </p:style>
        <p:txBody>
          <a:bodyPr spcFirstLastPara="1" wrap="square" lIns="0" tIns="0" rIns="0" bIns="0" anchor="t" anchorCtr="0">
            <a:noAutofit/>
          </a:bodyPr>
          <a:lstStyle/>
          <a:p>
            <a:pPr marL="0" lvl="0" indent="0">
              <a:buNone/>
            </a:pPr>
            <a:r>
              <a:rPr lang="en-GB" sz="3600"/>
              <a:t>Storytelling is a tool that can be used to understand how people think about and understand a certain topic without getting into their personal stories. </a:t>
            </a:r>
          </a:p>
          <a:p>
            <a:pPr marL="0" lvl="0" indent="0">
              <a:buNone/>
            </a:pPr>
            <a:endParaRPr lang="en-GB" sz="3600"/>
          </a:p>
          <a:p>
            <a:pPr marL="0" lvl="0" indent="0">
              <a:buNone/>
            </a:pPr>
            <a:r>
              <a:rPr lang="en-GB" sz="3600"/>
              <a:t>Photos or ‘vignettes’ may be used as prompts to guide the discussion. Participants are asked to tell a story about what is happening in the photo or other visual prompt, as well as to share other reactions.</a:t>
            </a:r>
            <a:endParaRPr sz="3600"/>
          </a:p>
        </p:txBody>
      </p:sp>
      <p:sp>
        <p:nvSpPr>
          <p:cNvPr id="4" name="Google Shape;252;p28">
            <a:extLst>
              <a:ext uri="{FF2B5EF4-FFF2-40B4-BE49-F238E27FC236}">
                <a16:creationId xmlns:a16="http://schemas.microsoft.com/office/drawing/2014/main" id="{BEE34533-D2D1-A772-C059-676346DC8E5A}"/>
              </a:ext>
            </a:extLst>
          </p:cNvPr>
          <p:cNvSpPr txBox="1">
            <a:spLocks/>
          </p:cNvSpPr>
          <p:nvPr/>
        </p:nvSpPr>
        <p:spPr>
          <a:xfrm>
            <a:off x="2304225" y="12817302"/>
            <a:ext cx="8306100" cy="3696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2800"/>
              <a:buFont typeface="Arial"/>
              <a:buNone/>
              <a:defRPr sz="2400" b="0" i="0" u="none" strike="noStrike" cap="none">
                <a:solidFill>
                  <a:schemeClr val="dk1"/>
                </a:solidFill>
                <a:latin typeface="Inclusive Sans"/>
                <a:ea typeface="Inclusive Sans"/>
                <a:cs typeface="Inclusive Sans"/>
                <a:sym typeface="Inclusive Sans"/>
              </a:defRPr>
            </a:lvl1pPr>
            <a:lvl2pPr marR="0" lvl="1"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Arial"/>
                <a:ea typeface="Arial"/>
                <a:cs typeface="Arial"/>
                <a:sym typeface="Arial"/>
              </a:defRPr>
            </a:lvl9pPr>
          </a:lstStyle>
          <a:p>
            <a:r>
              <a:rPr lang="en-US" b="1"/>
              <a:t>The Participatory Approach to Research</a:t>
            </a:r>
            <a:endParaRPr lang="en-GB" b="1"/>
          </a:p>
        </p:txBody>
      </p:sp>
      <p:sp>
        <p:nvSpPr>
          <p:cNvPr id="2" name="Google Shape;211;p24">
            <a:extLst>
              <a:ext uri="{FF2B5EF4-FFF2-40B4-BE49-F238E27FC236}">
                <a16:creationId xmlns:a16="http://schemas.microsoft.com/office/drawing/2014/main" id="{7931D5E3-4163-2D01-9017-D4257098C0AD}"/>
              </a:ext>
            </a:extLst>
          </p:cNvPr>
          <p:cNvSpPr txBox="1">
            <a:spLocks/>
          </p:cNvSpPr>
          <p:nvPr/>
        </p:nvSpPr>
        <p:spPr>
          <a:xfrm>
            <a:off x="15986701" y="2945785"/>
            <a:ext cx="21639300" cy="4392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584223" algn="l" rtl="0">
              <a:lnSpc>
                <a:spcPct val="90000"/>
              </a:lnSpc>
              <a:spcBef>
                <a:spcPts val="2000"/>
              </a:spcBef>
              <a:spcAft>
                <a:spcPts val="0"/>
              </a:spcAft>
              <a:buClr>
                <a:schemeClr val="dk1"/>
              </a:buClr>
              <a:buSzPts val="4000"/>
              <a:buFont typeface="Inclusive Sans"/>
              <a:buNone/>
              <a:defRPr sz="4000" b="1" i="0" u="none" strike="noStrike" cap="none">
                <a:solidFill>
                  <a:schemeClr val="dk1"/>
                </a:solidFill>
                <a:latin typeface="Inclusive Sans"/>
                <a:ea typeface="Inclusive Sans"/>
                <a:cs typeface="Inclusive Sans"/>
                <a:sym typeface="Inclusive Sans"/>
              </a:defRPr>
            </a:lvl1pPr>
            <a:lvl2pPr marL="914400" marR="0" lvl="1" indent="-533419" algn="l" rtl="0">
              <a:lnSpc>
                <a:spcPct val="90000"/>
              </a:lnSpc>
              <a:spcBef>
                <a:spcPts val="1000"/>
              </a:spcBef>
              <a:spcAft>
                <a:spcPts val="0"/>
              </a:spcAft>
              <a:buClr>
                <a:schemeClr val="accent6"/>
              </a:buClr>
              <a:buSzPts val="4800"/>
              <a:buFont typeface="Arial"/>
              <a:buNone/>
              <a:defRPr sz="4800" b="0" i="0" u="none" strike="noStrike" cap="none">
                <a:solidFill>
                  <a:schemeClr val="accent6"/>
                </a:solidFill>
                <a:latin typeface="Inclusive Sans"/>
                <a:ea typeface="Inclusive Sans"/>
                <a:cs typeface="Inclusive Sans"/>
                <a:sym typeface="Inclusive Sans"/>
              </a:defRPr>
            </a:lvl2pPr>
            <a:lvl3pPr marL="1371600" marR="0" lvl="2" indent="-482616" algn="l" rtl="0">
              <a:lnSpc>
                <a:spcPct val="90000"/>
              </a:lnSpc>
              <a:spcBef>
                <a:spcPts val="1000"/>
              </a:spcBef>
              <a:spcAft>
                <a:spcPts val="0"/>
              </a:spcAft>
              <a:buClr>
                <a:schemeClr val="accent6"/>
              </a:buClr>
              <a:buSzPts val="4000"/>
              <a:buFont typeface="NTR"/>
              <a:buNone/>
              <a:defRPr sz="4000" b="0" i="0" u="none" strike="noStrike" cap="none">
                <a:solidFill>
                  <a:schemeClr val="accent6"/>
                </a:solidFill>
                <a:latin typeface="Inclusive Sans"/>
                <a:ea typeface="Inclusive Sans"/>
                <a:cs typeface="Inclusive Sans"/>
                <a:sym typeface="Inclusive Sans"/>
              </a:defRPr>
            </a:lvl3pPr>
            <a:lvl4pPr marL="1828800" marR="0" lvl="3" indent="-457215" algn="l" rtl="0">
              <a:lnSpc>
                <a:spcPct val="90000"/>
              </a:lnSpc>
              <a:spcBef>
                <a:spcPts val="1000"/>
              </a:spcBef>
              <a:spcAft>
                <a:spcPts val="0"/>
              </a:spcAft>
              <a:buClr>
                <a:schemeClr val="accent6"/>
              </a:buClr>
              <a:buSzPts val="3600"/>
              <a:buFont typeface="Arial"/>
              <a:buNone/>
              <a:defRPr sz="3600" b="0" i="0" u="none" strike="noStrike" cap="none">
                <a:solidFill>
                  <a:schemeClr val="accent6"/>
                </a:solidFill>
                <a:latin typeface="Inclusive Sans"/>
                <a:ea typeface="Inclusive Sans"/>
                <a:cs typeface="Inclusive Sans"/>
                <a:sym typeface="Inclusive Sans"/>
              </a:defRPr>
            </a:lvl4pPr>
            <a:lvl5pPr marL="2286000" marR="0" lvl="4" indent="-457215" algn="l" rtl="0">
              <a:lnSpc>
                <a:spcPct val="90000"/>
              </a:lnSpc>
              <a:spcBef>
                <a:spcPts val="1000"/>
              </a:spcBef>
              <a:spcAft>
                <a:spcPts val="0"/>
              </a:spcAft>
              <a:buClr>
                <a:schemeClr val="accent6"/>
              </a:buClr>
              <a:buSzPts val="3600"/>
              <a:buFont typeface="Arial"/>
              <a:buNone/>
              <a:defRPr sz="3600" b="0" i="0" u="none" strike="noStrike" cap="none">
                <a:solidFill>
                  <a:schemeClr val="accent6"/>
                </a:solidFill>
                <a:latin typeface="Inclusive Sans"/>
                <a:ea typeface="Inclusive Sans"/>
                <a:cs typeface="Inclusive Sans"/>
                <a:sym typeface="Inclusive Sans"/>
              </a:defRPr>
            </a:lvl5pPr>
            <a:lvl6pPr marL="2743200" marR="0" lvl="5" indent="-457215" algn="l" rtl="0">
              <a:lnSpc>
                <a:spcPct val="90000"/>
              </a:lnSpc>
              <a:spcBef>
                <a:spcPts val="100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6pPr>
            <a:lvl7pPr marL="3200400" marR="0" lvl="6" indent="-457215" algn="l" rtl="0">
              <a:lnSpc>
                <a:spcPct val="90000"/>
              </a:lnSpc>
              <a:spcBef>
                <a:spcPts val="100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7pPr>
            <a:lvl8pPr marL="3657600" marR="0" lvl="7" indent="-457215" algn="l" rtl="0">
              <a:lnSpc>
                <a:spcPct val="90000"/>
              </a:lnSpc>
              <a:spcBef>
                <a:spcPts val="100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8pPr>
            <a:lvl9pPr marL="4114800" marR="0" lvl="8" indent="-457215" algn="l" rtl="0">
              <a:lnSpc>
                <a:spcPct val="90000"/>
              </a:lnSpc>
              <a:spcBef>
                <a:spcPts val="100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9pPr>
          </a:lstStyle>
          <a:p>
            <a:pPr marL="0" indent="0"/>
            <a:r>
              <a:rPr lang="en-US"/>
              <a:t>Story circles </a:t>
            </a:r>
          </a:p>
        </p:txBody>
      </p:sp>
      <p:sp>
        <p:nvSpPr>
          <p:cNvPr id="3" name="Google Shape;212;p24">
            <a:extLst>
              <a:ext uri="{FF2B5EF4-FFF2-40B4-BE49-F238E27FC236}">
                <a16:creationId xmlns:a16="http://schemas.microsoft.com/office/drawing/2014/main" id="{36AAC099-EBDB-8B60-65B4-8D0F5260BDC2}"/>
              </a:ext>
            </a:extLst>
          </p:cNvPr>
          <p:cNvSpPr txBox="1">
            <a:spLocks/>
          </p:cNvSpPr>
          <p:nvPr/>
        </p:nvSpPr>
        <p:spPr>
          <a:xfrm>
            <a:off x="15183294" y="4118887"/>
            <a:ext cx="8476634" cy="8650739"/>
          </a:xfrm>
          <a:prstGeom prst="rect">
            <a:avLst/>
          </a:prstGeom>
          <a:ln/>
        </p:spPr>
        <p:style>
          <a:lnRef idx="3">
            <a:schemeClr val="lt1"/>
          </a:lnRef>
          <a:fillRef idx="1">
            <a:schemeClr val="accent3"/>
          </a:fillRef>
          <a:effectRef idx="1">
            <a:schemeClr val="accent3"/>
          </a:effectRef>
          <a:fontRef idx="minor">
            <a:schemeClr val="lt1"/>
          </a:fontRef>
        </p:style>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444500" algn="l" rtl="0">
              <a:lnSpc>
                <a:spcPct val="115000"/>
              </a:lnSpc>
              <a:spcBef>
                <a:spcPts val="0"/>
              </a:spcBef>
              <a:spcAft>
                <a:spcPts val="0"/>
              </a:spcAft>
              <a:buClr>
                <a:schemeClr val="accent6"/>
              </a:buClr>
              <a:buSzPts val="3400"/>
              <a:buFont typeface="Inclusive Sans"/>
              <a:buChar char="•"/>
              <a:defRPr sz="3400" b="0" i="0" u="none" strike="noStrike" cap="none">
                <a:solidFill>
                  <a:schemeClr val="accent6"/>
                </a:solidFill>
                <a:latin typeface="Inclusive Sans"/>
                <a:ea typeface="Inclusive Sans"/>
                <a:cs typeface="Inclusive Sans"/>
                <a:sym typeface="Inclusive Sans"/>
              </a:defRPr>
            </a:lvl1pPr>
            <a:lvl2pPr marL="914400" marR="0" lvl="1" indent="-444500" algn="l" rtl="0">
              <a:lnSpc>
                <a:spcPct val="115000"/>
              </a:lnSpc>
              <a:spcBef>
                <a:spcPts val="2000"/>
              </a:spcBef>
              <a:spcAft>
                <a:spcPts val="0"/>
              </a:spcAft>
              <a:buClr>
                <a:schemeClr val="accent6"/>
              </a:buClr>
              <a:buSzPts val="3400"/>
              <a:buFont typeface="Inclusive Sans"/>
              <a:buChar char="•"/>
              <a:defRPr sz="3400" b="0" i="0" u="none" strike="noStrike" cap="none">
                <a:solidFill>
                  <a:schemeClr val="accent6"/>
                </a:solidFill>
                <a:latin typeface="Inclusive Sans"/>
                <a:ea typeface="Inclusive Sans"/>
                <a:cs typeface="Inclusive Sans"/>
                <a:sym typeface="Inclusive Sans"/>
              </a:defRPr>
            </a:lvl2pPr>
            <a:lvl3pPr marL="1371600" marR="0" lvl="2" indent="-444500" algn="l" rtl="0">
              <a:lnSpc>
                <a:spcPct val="115000"/>
              </a:lnSpc>
              <a:spcBef>
                <a:spcPts val="2000"/>
              </a:spcBef>
              <a:spcAft>
                <a:spcPts val="0"/>
              </a:spcAft>
              <a:buClr>
                <a:schemeClr val="accent6"/>
              </a:buClr>
              <a:buSzPts val="3400"/>
              <a:buFont typeface="Inclusive Sans"/>
              <a:buChar char="–"/>
              <a:defRPr sz="3400" b="0" i="0" u="none" strike="noStrike" cap="none">
                <a:solidFill>
                  <a:schemeClr val="accent6"/>
                </a:solidFill>
                <a:latin typeface="Inclusive Sans"/>
                <a:ea typeface="Inclusive Sans"/>
                <a:cs typeface="Inclusive Sans"/>
                <a:sym typeface="Inclusive Sans"/>
              </a:defRPr>
            </a:lvl3pPr>
            <a:lvl4pPr marL="1828800" marR="0" lvl="3" indent="-444500" algn="l" rtl="0">
              <a:lnSpc>
                <a:spcPct val="115000"/>
              </a:lnSpc>
              <a:spcBef>
                <a:spcPts val="2000"/>
              </a:spcBef>
              <a:spcAft>
                <a:spcPts val="0"/>
              </a:spcAft>
              <a:buClr>
                <a:schemeClr val="accent6"/>
              </a:buClr>
              <a:buSzPts val="3400"/>
              <a:buFont typeface="Inclusive Sans"/>
              <a:buChar char="•"/>
              <a:defRPr sz="3400" b="0" i="0" u="none" strike="noStrike" cap="none">
                <a:solidFill>
                  <a:schemeClr val="accent6"/>
                </a:solidFill>
                <a:latin typeface="Inclusive Sans"/>
                <a:ea typeface="Inclusive Sans"/>
                <a:cs typeface="Inclusive Sans"/>
                <a:sym typeface="Inclusive Sans"/>
              </a:defRPr>
            </a:lvl4pPr>
            <a:lvl5pPr marL="2286000" marR="0" lvl="4" indent="-444500" algn="l" rtl="0">
              <a:lnSpc>
                <a:spcPct val="115000"/>
              </a:lnSpc>
              <a:spcBef>
                <a:spcPts val="2000"/>
              </a:spcBef>
              <a:spcAft>
                <a:spcPts val="0"/>
              </a:spcAft>
              <a:buClr>
                <a:schemeClr val="accent6"/>
              </a:buClr>
              <a:buSzPts val="3400"/>
              <a:buFont typeface="Inclusive Sans"/>
              <a:buChar char="•"/>
              <a:defRPr sz="3400" b="0" i="0" u="none" strike="noStrike" cap="none">
                <a:solidFill>
                  <a:schemeClr val="accent6"/>
                </a:solidFill>
                <a:latin typeface="Inclusive Sans"/>
                <a:ea typeface="Inclusive Sans"/>
                <a:cs typeface="Inclusive Sans"/>
                <a:sym typeface="Inclusive Sans"/>
              </a:defRPr>
            </a:lvl5pPr>
            <a:lvl6pPr marL="2743200" marR="0" lvl="5" indent="-444500" algn="l" rtl="0">
              <a:lnSpc>
                <a:spcPct val="115000"/>
              </a:lnSpc>
              <a:spcBef>
                <a:spcPts val="2000"/>
              </a:spcBef>
              <a:spcAft>
                <a:spcPts val="0"/>
              </a:spcAft>
              <a:buClr>
                <a:schemeClr val="accent6"/>
              </a:buClr>
              <a:buSzPts val="3400"/>
              <a:buFont typeface="Inclusive Sans"/>
              <a:buChar char="•"/>
              <a:defRPr sz="3400" b="0" i="0" u="none" strike="noStrike" cap="none">
                <a:solidFill>
                  <a:schemeClr val="accent6"/>
                </a:solidFill>
                <a:latin typeface="Inclusive Sans"/>
                <a:ea typeface="Inclusive Sans"/>
                <a:cs typeface="Inclusive Sans"/>
                <a:sym typeface="Inclusive Sans"/>
              </a:defRPr>
            </a:lvl6pPr>
            <a:lvl7pPr marL="3200400" marR="0" lvl="6" indent="-444500" algn="l" rtl="0">
              <a:lnSpc>
                <a:spcPct val="115000"/>
              </a:lnSpc>
              <a:spcBef>
                <a:spcPts val="2000"/>
              </a:spcBef>
              <a:spcAft>
                <a:spcPts val="0"/>
              </a:spcAft>
              <a:buClr>
                <a:schemeClr val="accent6"/>
              </a:buClr>
              <a:buSzPts val="3400"/>
              <a:buFont typeface="Inclusive Sans"/>
              <a:buChar char="•"/>
              <a:defRPr sz="3400" b="0" i="0" u="none" strike="noStrike" cap="none">
                <a:solidFill>
                  <a:schemeClr val="accent6"/>
                </a:solidFill>
                <a:latin typeface="Inclusive Sans"/>
                <a:ea typeface="Inclusive Sans"/>
                <a:cs typeface="Inclusive Sans"/>
                <a:sym typeface="Inclusive Sans"/>
              </a:defRPr>
            </a:lvl7pPr>
            <a:lvl8pPr marL="3657600" marR="0" lvl="7" indent="-444500" algn="l" rtl="0">
              <a:lnSpc>
                <a:spcPct val="115000"/>
              </a:lnSpc>
              <a:spcBef>
                <a:spcPts val="2000"/>
              </a:spcBef>
              <a:spcAft>
                <a:spcPts val="0"/>
              </a:spcAft>
              <a:buClr>
                <a:schemeClr val="accent6"/>
              </a:buClr>
              <a:buSzPts val="3400"/>
              <a:buFont typeface="Inclusive Sans"/>
              <a:buChar char="•"/>
              <a:defRPr sz="3400" b="0" i="0" u="none" strike="noStrike" cap="none">
                <a:solidFill>
                  <a:schemeClr val="accent6"/>
                </a:solidFill>
                <a:latin typeface="Inclusive Sans"/>
                <a:ea typeface="Inclusive Sans"/>
                <a:cs typeface="Inclusive Sans"/>
                <a:sym typeface="Inclusive Sans"/>
              </a:defRPr>
            </a:lvl8pPr>
            <a:lvl9pPr marL="4114800" marR="0" lvl="8" indent="-444500" algn="l" rtl="0">
              <a:lnSpc>
                <a:spcPct val="115000"/>
              </a:lnSpc>
              <a:spcBef>
                <a:spcPts val="2000"/>
              </a:spcBef>
              <a:spcAft>
                <a:spcPts val="2000"/>
              </a:spcAft>
              <a:buClr>
                <a:schemeClr val="accent6"/>
              </a:buClr>
              <a:buSzPts val="3400"/>
              <a:buFont typeface="Inclusive Sans"/>
              <a:buChar char="•"/>
              <a:defRPr sz="3400" b="0" i="0" u="none" strike="noStrike" cap="none">
                <a:solidFill>
                  <a:schemeClr val="accent6"/>
                </a:solidFill>
                <a:latin typeface="Inclusive Sans"/>
                <a:ea typeface="Inclusive Sans"/>
                <a:cs typeface="Inclusive Sans"/>
                <a:sym typeface="Inclusive Sans"/>
              </a:defRPr>
            </a:lvl9pPr>
          </a:lstStyle>
          <a:p>
            <a:pPr marL="0" indent="0">
              <a:buNone/>
            </a:pPr>
            <a:r>
              <a:rPr lang="en-GB"/>
              <a:t>Provides groups with a safe, structured space to share short personal stories on a shared theme, helping build trust and share experiences. </a:t>
            </a:r>
          </a:p>
          <a:p>
            <a:pPr marL="0" indent="0">
              <a:buNone/>
            </a:pPr>
            <a:endParaRPr lang="en-GB"/>
          </a:p>
          <a:p>
            <a:pPr lvl="0"/>
            <a:r>
              <a:rPr lang="en-GB"/>
              <a:t>Form a circle; each person shares around a theme speaking for 2–3 minutes each without interruption </a:t>
            </a:r>
          </a:p>
          <a:p>
            <a:pPr lvl="0"/>
            <a:r>
              <a:rPr lang="en-GB"/>
              <a:t>Active listening (no interruptions) from other group members </a:t>
            </a:r>
          </a:p>
          <a:p>
            <a:pPr lvl="0"/>
            <a:r>
              <a:rPr lang="en-GB"/>
              <a:t>Identify common threads and differences </a:t>
            </a:r>
          </a:p>
          <a:p>
            <a:pPr lvl="0"/>
            <a:r>
              <a:rPr lang="en-GB"/>
              <a:t>Capture themes on sticky notes for next steps </a:t>
            </a:r>
          </a:p>
          <a:p>
            <a:pPr marL="0" indent="0">
              <a:buNone/>
            </a:pPr>
            <a:endParaRPr lang="en-GB"/>
          </a:p>
        </p:txBody>
      </p:sp>
      <p:pic>
        <p:nvPicPr>
          <p:cNvPr id="5" name="Picture 4" descr="Download Group Discussion Session Image - Group, Adults, Discussion |  StockCake">
            <a:extLst>
              <a:ext uri="{FF2B5EF4-FFF2-40B4-BE49-F238E27FC236}">
                <a16:creationId xmlns:a16="http://schemas.microsoft.com/office/drawing/2014/main" id="{6D6E5881-6BE8-7316-D036-C1398030BC1A}"/>
              </a:ext>
            </a:extLst>
          </p:cNvPr>
          <p:cNvPicPr>
            <a:picLocks noChangeAspect="1"/>
          </p:cNvPicPr>
          <p:nvPr/>
        </p:nvPicPr>
        <p:blipFill>
          <a:blip r:embed="rId3"/>
          <a:stretch>
            <a:fillRect/>
          </a:stretch>
        </p:blipFill>
        <p:spPr>
          <a:xfrm>
            <a:off x="9103631" y="3165385"/>
            <a:ext cx="5636158" cy="315872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Picture 6">
            <a:extLst>
              <a:ext uri="{FF2B5EF4-FFF2-40B4-BE49-F238E27FC236}">
                <a16:creationId xmlns:a16="http://schemas.microsoft.com/office/drawing/2014/main" id="{DA8C5CA6-9339-EE62-C846-8E4E977D9EAB}"/>
              </a:ext>
            </a:extLst>
          </p:cNvPr>
          <p:cNvPicPr>
            <a:picLocks noChangeAspect="1"/>
          </p:cNvPicPr>
          <p:nvPr/>
        </p:nvPicPr>
        <p:blipFill>
          <a:blip r:embed="rId4"/>
          <a:stretch>
            <a:fillRect/>
          </a:stretch>
        </p:blipFill>
        <p:spPr>
          <a:xfrm>
            <a:off x="9819012" y="7391890"/>
            <a:ext cx="4205395" cy="5029231"/>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5083679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F524B-C5D6-E97F-25D2-B219AD93C327}"/>
              </a:ext>
            </a:extLst>
          </p:cNvPr>
          <p:cNvSpPr>
            <a:spLocks noGrp="1"/>
          </p:cNvSpPr>
          <p:nvPr>
            <p:ph type="title"/>
          </p:nvPr>
        </p:nvSpPr>
        <p:spPr/>
        <p:txBody>
          <a:bodyPr/>
          <a:lstStyle/>
          <a:p>
            <a:r>
              <a:rPr lang="en-GB"/>
              <a:t>Photovoice </a:t>
            </a:r>
          </a:p>
        </p:txBody>
      </p:sp>
      <p:sp>
        <p:nvSpPr>
          <p:cNvPr id="3" name="Slide Number Placeholder 2">
            <a:extLst>
              <a:ext uri="{FF2B5EF4-FFF2-40B4-BE49-F238E27FC236}">
                <a16:creationId xmlns:a16="http://schemas.microsoft.com/office/drawing/2014/main" id="{C8984BC1-FA00-3306-637B-7A9F6D89BDE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17</a:t>
            </a:fld>
            <a:endParaRPr lang="en-US"/>
          </a:p>
        </p:txBody>
      </p:sp>
      <p:sp>
        <p:nvSpPr>
          <p:cNvPr id="5" name="Text Placeholder 4">
            <a:extLst>
              <a:ext uri="{FF2B5EF4-FFF2-40B4-BE49-F238E27FC236}">
                <a16:creationId xmlns:a16="http://schemas.microsoft.com/office/drawing/2014/main" id="{E5C4FAD7-761E-6A08-A945-4E3633E78FFA}"/>
              </a:ext>
            </a:extLst>
          </p:cNvPr>
          <p:cNvSpPr>
            <a:spLocks noGrp="1"/>
          </p:cNvSpPr>
          <p:nvPr>
            <p:ph type="body" idx="2"/>
          </p:nvPr>
        </p:nvSpPr>
        <p:spPr>
          <a:xfrm>
            <a:off x="649515" y="3751230"/>
            <a:ext cx="16815525" cy="9064658"/>
          </a:xfrm>
        </p:spPr>
        <p:style>
          <a:lnRef idx="3">
            <a:schemeClr val="lt1"/>
          </a:lnRef>
          <a:fillRef idx="1">
            <a:schemeClr val="accent3"/>
          </a:fillRef>
          <a:effectRef idx="1">
            <a:schemeClr val="accent3"/>
          </a:effectRef>
          <a:fontRef idx="minor">
            <a:schemeClr val="lt1"/>
          </a:fontRef>
        </p:style>
        <p:txBody>
          <a:bodyPr/>
          <a:lstStyle/>
          <a:p>
            <a:pPr marL="152400" indent="0">
              <a:buNone/>
            </a:pPr>
            <a:r>
              <a:rPr lang="en-GB" sz="3600" b="1"/>
              <a:t>How to use it: </a:t>
            </a:r>
          </a:p>
          <a:p>
            <a:r>
              <a:rPr lang="en-GB" sz="3600"/>
              <a:t>Agree research focus, e.g. How well are bus services working for people in Surrey?</a:t>
            </a:r>
          </a:p>
          <a:p>
            <a:r>
              <a:rPr lang="en-GB" sz="3600"/>
              <a:t>Asking participants to take photos of anything related to the research question.</a:t>
            </a:r>
          </a:p>
          <a:p>
            <a:r>
              <a:rPr lang="en-GB" sz="3600"/>
              <a:t>The participant then talks through their photos and what is important to them and what issues are raised by the images.</a:t>
            </a:r>
            <a:br>
              <a:rPr lang="en-GB" sz="3600"/>
            </a:br>
            <a:endParaRPr lang="en-GB" sz="3600"/>
          </a:p>
          <a:p>
            <a:pPr marL="152400" indent="0">
              <a:buNone/>
            </a:pPr>
            <a:r>
              <a:rPr lang="en-GB" sz="3600" b="1"/>
              <a:t>Benefits</a:t>
            </a:r>
          </a:p>
          <a:p>
            <a:r>
              <a:rPr lang="en-GB" sz="3600"/>
              <a:t>Enables participants to guide their input, allowing more control/power than in a traditional interview. </a:t>
            </a:r>
          </a:p>
          <a:p>
            <a:r>
              <a:rPr lang="en-GB" sz="3600"/>
              <a:t>Useful for someone less confident in speaking, e.g. younger person.</a:t>
            </a:r>
          </a:p>
          <a:p>
            <a:r>
              <a:rPr lang="en-GB" sz="3600"/>
              <a:t>And with permission – photos might aid further analysis or be part of the outputs.</a:t>
            </a:r>
          </a:p>
          <a:p>
            <a:endParaRPr lang="en-GB"/>
          </a:p>
        </p:txBody>
      </p:sp>
      <p:sp>
        <p:nvSpPr>
          <p:cNvPr id="6" name="Subtitle 5">
            <a:extLst>
              <a:ext uri="{FF2B5EF4-FFF2-40B4-BE49-F238E27FC236}">
                <a16:creationId xmlns:a16="http://schemas.microsoft.com/office/drawing/2014/main" id="{3E84ED33-B4D1-575B-BF15-BFF99CAF856B}"/>
              </a:ext>
            </a:extLst>
          </p:cNvPr>
          <p:cNvSpPr>
            <a:spLocks noGrp="1"/>
          </p:cNvSpPr>
          <p:nvPr>
            <p:ph type="subTitle" idx="3"/>
          </p:nvPr>
        </p:nvSpPr>
        <p:spPr>
          <a:xfrm>
            <a:off x="2304098" y="12584827"/>
            <a:ext cx="12196200" cy="369300"/>
          </a:xfrm>
        </p:spPr>
        <p:txBody>
          <a:bodyPr/>
          <a:lstStyle/>
          <a:p>
            <a:r>
              <a:rPr lang="en-US" b="1"/>
              <a:t>The Participatory Approach to Research</a:t>
            </a:r>
            <a:endParaRPr lang="en-GB" b="1"/>
          </a:p>
          <a:p>
            <a:endParaRPr lang="en-GB"/>
          </a:p>
        </p:txBody>
      </p:sp>
      <p:pic>
        <p:nvPicPr>
          <p:cNvPr id="8" name="Picture 7" descr="Empty train">
            <a:extLst>
              <a:ext uri="{FF2B5EF4-FFF2-40B4-BE49-F238E27FC236}">
                <a16:creationId xmlns:a16="http://schemas.microsoft.com/office/drawing/2014/main" id="{C9A3E129-94E9-A723-7D51-812716323B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223589">
            <a:off x="18413676" y="3267759"/>
            <a:ext cx="3708756" cy="2472504"/>
          </a:xfrm>
          <a:prstGeom prst="snip2DiagRect">
            <a:avLst>
              <a:gd name="adj1" fmla="val 0"/>
              <a:gd name="adj2" fmla="val 16667"/>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Picture 9" descr="Three young women working at cafe">
            <a:extLst>
              <a:ext uri="{FF2B5EF4-FFF2-40B4-BE49-F238E27FC236}">
                <a16:creationId xmlns:a16="http://schemas.microsoft.com/office/drawing/2014/main" id="{EBB6B28C-6373-BE8E-F71E-4999E46228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92948" y="8803446"/>
            <a:ext cx="6020132" cy="4012442"/>
          </a:xfrm>
          <a:prstGeom prst="rect">
            <a:avLst/>
          </a:prstGeom>
        </p:spPr>
      </p:pic>
      <p:pic>
        <p:nvPicPr>
          <p:cNvPr id="12" name="Picture 11" descr="Person sitting alone at bus stop using cellphone">
            <a:extLst>
              <a:ext uri="{FF2B5EF4-FFF2-40B4-BE49-F238E27FC236}">
                <a16:creationId xmlns:a16="http://schemas.microsoft.com/office/drawing/2014/main" id="{959D819E-7CB6-A8DA-C7BF-651125B80323}"/>
              </a:ext>
            </a:extLst>
          </p:cNvPr>
          <p:cNvPicPr>
            <a:picLocks noChangeAspect="1"/>
          </p:cNvPicPr>
          <p:nvPr/>
        </p:nvPicPr>
        <p:blipFill>
          <a:blip r:embed="rId4">
            <a:extLst>
              <a:ext uri="{28A0092B-C50C-407E-A947-70E740481C1C}">
                <a14:useLocalDpi xmlns:a14="http://schemas.microsoft.com/office/drawing/2010/main" val="0"/>
              </a:ext>
            </a:extLst>
          </a:blip>
          <a:srcRect l="8098" r="5295" b="8929"/>
          <a:stretch>
            <a:fillRect/>
          </a:stretch>
        </p:blipFill>
        <p:spPr>
          <a:xfrm rot="375432">
            <a:off x="20392040" y="5558024"/>
            <a:ext cx="3708756" cy="259995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745563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0CA84-141F-3358-9DB2-DBF3140C7EE0}"/>
              </a:ext>
            </a:extLst>
          </p:cNvPr>
          <p:cNvSpPr>
            <a:spLocks noGrp="1"/>
          </p:cNvSpPr>
          <p:nvPr>
            <p:ph type="title"/>
          </p:nvPr>
        </p:nvSpPr>
        <p:spPr/>
        <p:txBody>
          <a:bodyPr/>
          <a:lstStyle/>
          <a:p>
            <a:r>
              <a:rPr lang="en-GB"/>
              <a:t>Other creative methods</a:t>
            </a:r>
          </a:p>
        </p:txBody>
      </p:sp>
      <p:sp>
        <p:nvSpPr>
          <p:cNvPr id="3" name="Slide Number Placeholder 2">
            <a:extLst>
              <a:ext uri="{FF2B5EF4-FFF2-40B4-BE49-F238E27FC236}">
                <a16:creationId xmlns:a16="http://schemas.microsoft.com/office/drawing/2014/main" id="{07FE7041-15E4-6D2F-91B7-DE779B55156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18</a:t>
            </a:fld>
            <a:endParaRPr lang="en-US"/>
          </a:p>
        </p:txBody>
      </p:sp>
      <p:sp>
        <p:nvSpPr>
          <p:cNvPr id="5" name="Text Placeholder 4">
            <a:extLst>
              <a:ext uri="{FF2B5EF4-FFF2-40B4-BE49-F238E27FC236}">
                <a16:creationId xmlns:a16="http://schemas.microsoft.com/office/drawing/2014/main" id="{75654024-1A35-2725-4C8D-E0D202EBE494}"/>
              </a:ext>
            </a:extLst>
          </p:cNvPr>
          <p:cNvSpPr>
            <a:spLocks noGrp="1"/>
          </p:cNvSpPr>
          <p:nvPr>
            <p:ph type="body" idx="2"/>
          </p:nvPr>
        </p:nvSpPr>
        <p:spPr>
          <a:xfrm>
            <a:off x="508660" y="3196558"/>
            <a:ext cx="11617352" cy="9275473"/>
          </a:xfrm>
        </p:spPr>
        <p:style>
          <a:lnRef idx="3">
            <a:schemeClr val="lt1"/>
          </a:lnRef>
          <a:fillRef idx="1">
            <a:schemeClr val="accent3"/>
          </a:fillRef>
          <a:effectRef idx="1">
            <a:schemeClr val="accent3"/>
          </a:effectRef>
          <a:fontRef idx="minor">
            <a:schemeClr val="lt1"/>
          </a:fontRef>
        </p:style>
        <p:txBody>
          <a:bodyPr/>
          <a:lstStyle/>
          <a:p>
            <a:r>
              <a:rPr lang="en-GB"/>
              <a:t>By providing creative activities that allow participants to express experiences and ideas through images or performance, insights may be revealed that may not emerge through conversation alone.</a:t>
            </a:r>
          </a:p>
          <a:p>
            <a:endParaRPr lang="en-GB"/>
          </a:p>
          <a:p>
            <a:pPr marL="12700" indent="0">
              <a:buNone/>
            </a:pPr>
            <a:r>
              <a:rPr lang="en-GB" b="1"/>
              <a:t>   How to use it:</a:t>
            </a:r>
          </a:p>
          <a:p>
            <a:pPr marL="12700" indent="0">
              <a:buNone/>
            </a:pPr>
            <a:endParaRPr lang="en-GB" b="1"/>
          </a:p>
          <a:p>
            <a:r>
              <a:rPr lang="en-GB"/>
              <a:t>Outline the activity you would like participants to create – e.g. a collage, a drawing, or a ‘river of life’. </a:t>
            </a:r>
            <a:br>
              <a:rPr lang="en-GB"/>
            </a:br>
            <a:endParaRPr lang="en-GB"/>
          </a:p>
          <a:p>
            <a:r>
              <a:rPr lang="en-GB"/>
              <a:t>State a question or topic you would like them to explore using this method. </a:t>
            </a:r>
            <a:br>
              <a:rPr lang="en-GB"/>
            </a:br>
            <a:endParaRPr lang="en-GB"/>
          </a:p>
          <a:p>
            <a:r>
              <a:rPr lang="en-GB"/>
              <a:t>The participant then talks through their creation and what it means to them.</a:t>
            </a:r>
          </a:p>
          <a:p>
            <a:endParaRPr lang="en-GB"/>
          </a:p>
        </p:txBody>
      </p:sp>
      <p:sp>
        <p:nvSpPr>
          <p:cNvPr id="6" name="Subtitle 5">
            <a:extLst>
              <a:ext uri="{FF2B5EF4-FFF2-40B4-BE49-F238E27FC236}">
                <a16:creationId xmlns:a16="http://schemas.microsoft.com/office/drawing/2014/main" id="{FE938BF4-8C11-665D-0514-315B76DA12AD}"/>
              </a:ext>
            </a:extLst>
          </p:cNvPr>
          <p:cNvSpPr>
            <a:spLocks noGrp="1"/>
          </p:cNvSpPr>
          <p:nvPr>
            <p:ph type="subTitle" idx="3"/>
          </p:nvPr>
        </p:nvSpPr>
        <p:spPr>
          <a:xfrm>
            <a:off x="2304098" y="12622307"/>
            <a:ext cx="12196200" cy="563182"/>
          </a:xfrm>
        </p:spPr>
        <p:txBody>
          <a:bodyPr/>
          <a:lstStyle/>
          <a:p>
            <a:r>
              <a:rPr lang="en-US" b="1"/>
              <a:t>The Participatory Approach to Research</a:t>
            </a:r>
            <a:endParaRPr lang="en-GB" b="1"/>
          </a:p>
          <a:p>
            <a:endParaRPr lang="en-GB"/>
          </a:p>
        </p:txBody>
      </p:sp>
      <p:pic>
        <p:nvPicPr>
          <p:cNvPr id="10" name="Picture 9">
            <a:extLst>
              <a:ext uri="{FF2B5EF4-FFF2-40B4-BE49-F238E27FC236}">
                <a16:creationId xmlns:a16="http://schemas.microsoft.com/office/drawing/2014/main" id="{33E85462-4D45-D515-A85F-320A0B5C64B7}"/>
              </a:ext>
            </a:extLst>
          </p:cNvPr>
          <p:cNvPicPr>
            <a:picLocks noChangeAspect="1"/>
          </p:cNvPicPr>
          <p:nvPr/>
        </p:nvPicPr>
        <p:blipFill>
          <a:blip r:embed="rId2"/>
          <a:stretch>
            <a:fillRect/>
          </a:stretch>
        </p:blipFill>
        <p:spPr>
          <a:xfrm>
            <a:off x="13536707" y="3607781"/>
            <a:ext cx="4604122" cy="336906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4" name="Picture 13">
            <a:extLst>
              <a:ext uri="{FF2B5EF4-FFF2-40B4-BE49-F238E27FC236}">
                <a16:creationId xmlns:a16="http://schemas.microsoft.com/office/drawing/2014/main" id="{6CDFD0DA-C2A6-BC38-6B1F-2CB2E8BE83F6}"/>
              </a:ext>
            </a:extLst>
          </p:cNvPr>
          <p:cNvPicPr>
            <a:picLocks noChangeAspect="1"/>
          </p:cNvPicPr>
          <p:nvPr/>
        </p:nvPicPr>
        <p:blipFill>
          <a:blip r:embed="rId3"/>
          <a:stretch>
            <a:fillRect/>
          </a:stretch>
        </p:blipFill>
        <p:spPr>
          <a:xfrm>
            <a:off x="19551524" y="3196559"/>
            <a:ext cx="4049445" cy="487007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5" name="Picture 14" descr="visual methods – Alexandrina Vanke">
            <a:extLst>
              <a:ext uri="{FF2B5EF4-FFF2-40B4-BE49-F238E27FC236}">
                <a16:creationId xmlns:a16="http://schemas.microsoft.com/office/drawing/2014/main" id="{7517F466-5A17-5E17-43CB-4501BE260D7C}"/>
              </a:ext>
            </a:extLst>
          </p:cNvPr>
          <p:cNvPicPr>
            <a:picLocks noChangeAspect="1"/>
          </p:cNvPicPr>
          <p:nvPr/>
        </p:nvPicPr>
        <p:blipFill>
          <a:blip r:embed="rId4"/>
          <a:stretch>
            <a:fillRect/>
          </a:stretch>
        </p:blipFill>
        <p:spPr>
          <a:xfrm>
            <a:off x="13482023" y="8423685"/>
            <a:ext cx="5397796" cy="404834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8527157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D0002-8F05-F469-C58B-69759CD78B8A}"/>
              </a:ext>
            </a:extLst>
          </p:cNvPr>
          <p:cNvSpPr>
            <a:spLocks noGrp="1"/>
          </p:cNvSpPr>
          <p:nvPr>
            <p:ph type="title"/>
          </p:nvPr>
        </p:nvSpPr>
        <p:spPr/>
        <p:txBody>
          <a:bodyPr/>
          <a:lstStyle/>
          <a:p>
            <a:r>
              <a:rPr lang="en-GB"/>
              <a:t>Example of participatory methods in practice </a:t>
            </a:r>
          </a:p>
        </p:txBody>
      </p:sp>
      <p:sp>
        <p:nvSpPr>
          <p:cNvPr id="3" name="Slide Number Placeholder 2">
            <a:extLst>
              <a:ext uri="{FF2B5EF4-FFF2-40B4-BE49-F238E27FC236}">
                <a16:creationId xmlns:a16="http://schemas.microsoft.com/office/drawing/2014/main" id="{C3D1D308-F8FB-6FC5-902B-4FF00E02721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19</a:t>
            </a:fld>
            <a:endParaRPr lang="en-US"/>
          </a:p>
        </p:txBody>
      </p:sp>
      <p:sp>
        <p:nvSpPr>
          <p:cNvPr id="5" name="Text Placeholder 4">
            <a:extLst>
              <a:ext uri="{FF2B5EF4-FFF2-40B4-BE49-F238E27FC236}">
                <a16:creationId xmlns:a16="http://schemas.microsoft.com/office/drawing/2014/main" id="{DF0CD1AD-53F5-A745-9FE6-47571DAD7328}"/>
              </a:ext>
            </a:extLst>
          </p:cNvPr>
          <p:cNvSpPr>
            <a:spLocks noGrp="1"/>
          </p:cNvSpPr>
          <p:nvPr>
            <p:ph type="body" idx="2"/>
          </p:nvPr>
        </p:nvSpPr>
        <p:spPr>
          <a:xfrm>
            <a:off x="576401" y="4279940"/>
            <a:ext cx="12905683" cy="7965848"/>
          </a:xfrm>
        </p:spPr>
        <p:style>
          <a:lnRef idx="3">
            <a:schemeClr val="lt1"/>
          </a:lnRef>
          <a:fillRef idx="1">
            <a:schemeClr val="accent3"/>
          </a:fillRef>
          <a:effectRef idx="1">
            <a:schemeClr val="accent3"/>
          </a:effectRef>
          <a:fontRef idx="minor">
            <a:schemeClr val="lt1"/>
          </a:fontRef>
        </p:style>
        <p:txBody>
          <a:bodyPr/>
          <a:lstStyle/>
          <a:p>
            <a:pPr marL="12700" indent="0">
              <a:buNone/>
            </a:pPr>
            <a:r>
              <a:rPr lang="en-GB" sz="3600" b="1"/>
              <a:t>Housing Insecurity and Homelessness in Reigate &amp; </a:t>
            </a:r>
          </a:p>
          <a:p>
            <a:pPr marL="12700" indent="0">
              <a:buNone/>
            </a:pPr>
            <a:r>
              <a:rPr lang="en-GB" sz="3600" b="1"/>
              <a:t>Banstead: Evidence to Inform Early Prevention and </a:t>
            </a:r>
          </a:p>
          <a:p>
            <a:pPr marL="12700" indent="0">
              <a:buNone/>
            </a:pPr>
            <a:r>
              <a:rPr lang="en-GB" sz="3600" b="1"/>
              <a:t>Support</a:t>
            </a:r>
          </a:p>
          <a:p>
            <a:pPr marL="12700" indent="0">
              <a:buNone/>
            </a:pPr>
            <a:endParaRPr lang="en-GB" sz="3600" b="1"/>
          </a:p>
          <a:p>
            <a:r>
              <a:rPr lang="en-GB" sz="3600"/>
              <a:t>Research ideation session – Reigate and Banstead Borough Council: collage </a:t>
            </a:r>
          </a:p>
          <a:p>
            <a:endParaRPr lang="en-GB" sz="3600"/>
          </a:p>
          <a:p>
            <a:r>
              <a:rPr lang="en-GB" sz="3600"/>
              <a:t>HDRC Surrey Public Involvement Panels</a:t>
            </a:r>
          </a:p>
          <a:p>
            <a:endParaRPr lang="en-GB" sz="3600"/>
          </a:p>
          <a:p>
            <a:r>
              <a:rPr lang="en-GB" sz="3600"/>
              <a:t>River of Life and vignette approaches</a:t>
            </a:r>
          </a:p>
          <a:p>
            <a:pPr marL="12700" indent="0">
              <a:buNone/>
            </a:pPr>
            <a:endParaRPr lang="en-GB" b="1"/>
          </a:p>
        </p:txBody>
      </p:sp>
      <p:sp>
        <p:nvSpPr>
          <p:cNvPr id="6" name="Subtitle 5">
            <a:extLst>
              <a:ext uri="{FF2B5EF4-FFF2-40B4-BE49-F238E27FC236}">
                <a16:creationId xmlns:a16="http://schemas.microsoft.com/office/drawing/2014/main" id="{D0DED73E-6868-5CB2-41B8-0823EC2A440E}"/>
              </a:ext>
            </a:extLst>
          </p:cNvPr>
          <p:cNvSpPr>
            <a:spLocks noGrp="1"/>
          </p:cNvSpPr>
          <p:nvPr>
            <p:ph type="subTitle" idx="3"/>
          </p:nvPr>
        </p:nvSpPr>
        <p:spPr>
          <a:xfrm>
            <a:off x="2304098" y="12584827"/>
            <a:ext cx="12196200" cy="369600"/>
          </a:xfrm>
        </p:spPr>
        <p:txBody>
          <a:bodyPr/>
          <a:lstStyle/>
          <a:p>
            <a:r>
              <a:rPr lang="en-US" b="1"/>
              <a:t>The Participatory Approach to Research</a:t>
            </a:r>
            <a:endParaRPr lang="en-GB" b="1"/>
          </a:p>
          <a:p>
            <a:endParaRPr lang="en-GB"/>
          </a:p>
        </p:txBody>
      </p:sp>
      <p:pic>
        <p:nvPicPr>
          <p:cNvPr id="12" name="Picture 11">
            <a:extLst>
              <a:ext uri="{FF2B5EF4-FFF2-40B4-BE49-F238E27FC236}">
                <a16:creationId xmlns:a16="http://schemas.microsoft.com/office/drawing/2014/main" id="{F1C070E5-FD32-4F2F-B4F8-AD0A12A599FB}"/>
              </a:ext>
            </a:extLst>
          </p:cNvPr>
          <p:cNvPicPr>
            <a:picLocks noChangeAspect="1"/>
          </p:cNvPicPr>
          <p:nvPr/>
        </p:nvPicPr>
        <p:blipFill>
          <a:blip r:embed="rId2"/>
          <a:stretch>
            <a:fillRect/>
          </a:stretch>
        </p:blipFill>
        <p:spPr>
          <a:xfrm>
            <a:off x="14056242" y="3202018"/>
            <a:ext cx="4973219" cy="6643731"/>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a:extLst>
              <a:ext uri="{FF2B5EF4-FFF2-40B4-BE49-F238E27FC236}">
                <a16:creationId xmlns:a16="http://schemas.microsoft.com/office/drawing/2014/main" id="{0FD50FCD-34B2-4993-EE61-736C426AAF24}"/>
              </a:ext>
            </a:extLst>
          </p:cNvPr>
          <p:cNvPicPr>
            <a:picLocks noChangeAspect="1"/>
          </p:cNvPicPr>
          <p:nvPr/>
        </p:nvPicPr>
        <p:blipFill>
          <a:blip r:embed="rId3"/>
          <a:stretch>
            <a:fillRect/>
          </a:stretch>
        </p:blipFill>
        <p:spPr>
          <a:xfrm rot="16200000">
            <a:off x="18591335" y="7880988"/>
            <a:ext cx="4674305" cy="623240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6188692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3">
            <a:lumMod val="9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BA6FA-DBEA-3BFC-1CF4-DF8808D8A024}"/>
              </a:ext>
            </a:extLst>
          </p:cNvPr>
          <p:cNvSpPr>
            <a:spLocks noGrp="1"/>
          </p:cNvSpPr>
          <p:nvPr>
            <p:ph type="title"/>
          </p:nvPr>
        </p:nvSpPr>
        <p:spPr/>
        <p:txBody>
          <a:bodyPr/>
          <a:lstStyle/>
          <a:p>
            <a:r>
              <a:rPr lang="en-US"/>
              <a:t>Group Activity</a:t>
            </a:r>
            <a:endParaRPr lang="en-GB"/>
          </a:p>
        </p:txBody>
      </p:sp>
      <p:sp>
        <p:nvSpPr>
          <p:cNvPr id="3" name="Slide Number Placeholder 2">
            <a:extLst>
              <a:ext uri="{FF2B5EF4-FFF2-40B4-BE49-F238E27FC236}">
                <a16:creationId xmlns:a16="http://schemas.microsoft.com/office/drawing/2014/main" id="{2EA487F2-8F06-CEDD-E7ED-54C295E6EE3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20</a:t>
            </a:fld>
            <a:endParaRPr lang="en-US"/>
          </a:p>
        </p:txBody>
      </p:sp>
      <p:sp>
        <p:nvSpPr>
          <p:cNvPr id="5" name="Subtitle 4">
            <a:extLst>
              <a:ext uri="{FF2B5EF4-FFF2-40B4-BE49-F238E27FC236}">
                <a16:creationId xmlns:a16="http://schemas.microsoft.com/office/drawing/2014/main" id="{0DC7B292-D860-5C22-FAFC-A78B4B8B8606}"/>
              </a:ext>
            </a:extLst>
          </p:cNvPr>
          <p:cNvSpPr>
            <a:spLocks noGrp="1"/>
          </p:cNvSpPr>
          <p:nvPr>
            <p:ph type="subTitle" idx="2"/>
          </p:nvPr>
        </p:nvSpPr>
        <p:spPr>
          <a:xfrm>
            <a:off x="2304098" y="12550588"/>
            <a:ext cx="12196200" cy="634900"/>
          </a:xfrm>
        </p:spPr>
        <p:txBody>
          <a:bodyPr/>
          <a:lstStyle/>
          <a:p>
            <a:r>
              <a:rPr lang="en-US" b="1"/>
              <a:t>The Participatory Approach to Research</a:t>
            </a:r>
            <a:endParaRPr lang="en-GB" b="1"/>
          </a:p>
          <a:p>
            <a:endParaRPr lang="en-GB"/>
          </a:p>
        </p:txBody>
      </p:sp>
    </p:spTree>
    <p:extLst>
      <p:ext uri="{BB962C8B-B14F-4D97-AF65-F5344CB8AC3E}">
        <p14:creationId xmlns:p14="http://schemas.microsoft.com/office/powerpoint/2010/main" val="12745204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3A945-0F11-3A34-E588-32EC73E89741}"/>
              </a:ext>
            </a:extLst>
          </p:cNvPr>
          <p:cNvSpPr>
            <a:spLocks noGrp="1"/>
          </p:cNvSpPr>
          <p:nvPr>
            <p:ph type="title"/>
          </p:nvPr>
        </p:nvSpPr>
        <p:spPr/>
        <p:txBody>
          <a:bodyPr/>
          <a:lstStyle/>
          <a:p>
            <a:r>
              <a:rPr lang="en-US"/>
              <a:t>Interactive Activity- 15 minutes </a:t>
            </a:r>
            <a:endParaRPr lang="en-GB"/>
          </a:p>
        </p:txBody>
      </p:sp>
      <p:sp>
        <p:nvSpPr>
          <p:cNvPr id="3" name="Slide Number Placeholder 2">
            <a:extLst>
              <a:ext uri="{FF2B5EF4-FFF2-40B4-BE49-F238E27FC236}">
                <a16:creationId xmlns:a16="http://schemas.microsoft.com/office/drawing/2014/main" id="{93323FAA-780A-3454-07E5-6713BB52546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21</a:t>
            </a:fld>
            <a:endParaRPr lang="en-US"/>
          </a:p>
        </p:txBody>
      </p:sp>
      <p:sp>
        <p:nvSpPr>
          <p:cNvPr id="5" name="Text Placeholder 4">
            <a:extLst>
              <a:ext uri="{FF2B5EF4-FFF2-40B4-BE49-F238E27FC236}">
                <a16:creationId xmlns:a16="http://schemas.microsoft.com/office/drawing/2014/main" id="{499DF05A-C45F-3C91-BB32-A2256DF0EF66}"/>
              </a:ext>
            </a:extLst>
          </p:cNvPr>
          <p:cNvSpPr>
            <a:spLocks noGrp="1"/>
          </p:cNvSpPr>
          <p:nvPr>
            <p:ph type="body" idx="2"/>
          </p:nvPr>
        </p:nvSpPr>
        <p:spPr>
          <a:xfrm>
            <a:off x="1015275" y="3155576"/>
            <a:ext cx="20561100" cy="8624048"/>
          </a:xfrm>
        </p:spPr>
        <p:style>
          <a:lnRef idx="3">
            <a:schemeClr val="lt1"/>
          </a:lnRef>
          <a:fillRef idx="1">
            <a:schemeClr val="accent3"/>
          </a:fillRef>
          <a:effectRef idx="1">
            <a:schemeClr val="accent3"/>
          </a:effectRef>
          <a:fontRef idx="minor">
            <a:schemeClr val="lt1"/>
          </a:fontRef>
        </p:style>
        <p:txBody>
          <a:bodyPr/>
          <a:lstStyle/>
          <a:p>
            <a:r>
              <a:rPr lang="en-GB" sz="4400" b="1"/>
              <a:t>We are heading into Breakout Rooms for about 6 minutes to discuss research inclusion in a hypothetical study.  </a:t>
            </a:r>
          </a:p>
          <a:p>
            <a:endParaRPr lang="en-GB" sz="4000"/>
          </a:p>
          <a:p>
            <a:r>
              <a:rPr lang="en-GB" sz="4000" b="1"/>
              <a:t>Our Scenario</a:t>
            </a:r>
            <a:r>
              <a:rPr lang="en-GB" sz="4000"/>
              <a:t>: "The PATH-MH Project" You are reviewing a study aiming to co-design mental health pathways for new mothers and older adults. </a:t>
            </a:r>
          </a:p>
          <a:p>
            <a:endParaRPr lang="en-GB" sz="4000"/>
          </a:p>
          <a:p>
            <a:r>
              <a:rPr lang="en-GB" sz="4000" b="1"/>
              <a:t>Your Task</a:t>
            </a:r>
            <a:r>
              <a:rPr lang="en-GB" sz="4000"/>
              <a:t>: Identify at least TWO hidden barriers to research inclusion in the current traditional plan and how these might be addressed. Think about physical, digital, cultural, or financial exclusion. </a:t>
            </a:r>
          </a:p>
          <a:p>
            <a:pPr marL="12700" indent="0">
              <a:buNone/>
            </a:pPr>
            <a:r>
              <a:rPr lang="en-GB" sz="4000"/>
              <a:t> </a:t>
            </a:r>
            <a:r>
              <a:rPr lang="en-GB" sz="4000" b="1" i="1"/>
              <a:t>Appoint one person to keep time and be ready to share your top barrier in the chat when we return!</a:t>
            </a:r>
          </a:p>
          <a:p>
            <a:endParaRPr lang="en-GB"/>
          </a:p>
        </p:txBody>
      </p:sp>
      <p:sp>
        <p:nvSpPr>
          <p:cNvPr id="6" name="Subtitle 5">
            <a:extLst>
              <a:ext uri="{FF2B5EF4-FFF2-40B4-BE49-F238E27FC236}">
                <a16:creationId xmlns:a16="http://schemas.microsoft.com/office/drawing/2014/main" id="{0B98E9AB-B859-28D4-D6F0-D4589F660CD2}"/>
              </a:ext>
            </a:extLst>
          </p:cNvPr>
          <p:cNvSpPr>
            <a:spLocks noGrp="1"/>
          </p:cNvSpPr>
          <p:nvPr>
            <p:ph type="subTitle" idx="3"/>
          </p:nvPr>
        </p:nvSpPr>
        <p:spPr>
          <a:xfrm>
            <a:off x="2304098" y="12514729"/>
            <a:ext cx="12196200" cy="670759"/>
          </a:xfrm>
        </p:spPr>
        <p:txBody>
          <a:bodyPr/>
          <a:lstStyle/>
          <a:p>
            <a:r>
              <a:rPr lang="en-US" b="1"/>
              <a:t>The Participatory Approach to Research</a:t>
            </a:r>
            <a:endParaRPr lang="en-GB" b="1"/>
          </a:p>
        </p:txBody>
      </p:sp>
    </p:spTree>
    <p:extLst>
      <p:ext uri="{BB962C8B-B14F-4D97-AF65-F5344CB8AC3E}">
        <p14:creationId xmlns:p14="http://schemas.microsoft.com/office/powerpoint/2010/main" val="34503118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D08A2-C3B2-4608-2491-D00AB4894346}"/>
              </a:ext>
            </a:extLst>
          </p:cNvPr>
          <p:cNvSpPr>
            <a:spLocks noGrp="1"/>
          </p:cNvSpPr>
          <p:nvPr>
            <p:ph type="title"/>
          </p:nvPr>
        </p:nvSpPr>
        <p:spPr/>
        <p:txBody>
          <a:bodyPr/>
          <a:lstStyle/>
          <a:p>
            <a:r>
              <a:rPr lang="en-US" sz="6000"/>
              <a:t>The PATH-MH Project- Accessing Pathways to Mental Health </a:t>
            </a:r>
            <a:endParaRPr lang="en-GB" sz="6000"/>
          </a:p>
        </p:txBody>
      </p:sp>
      <p:sp>
        <p:nvSpPr>
          <p:cNvPr id="3" name="Slide Number Placeholder 2">
            <a:extLst>
              <a:ext uri="{FF2B5EF4-FFF2-40B4-BE49-F238E27FC236}">
                <a16:creationId xmlns:a16="http://schemas.microsoft.com/office/drawing/2014/main" id="{991062E3-DED6-8A30-BEDA-4F051AE22B6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22</a:t>
            </a:fld>
            <a:endParaRPr lang="en-US"/>
          </a:p>
        </p:txBody>
      </p:sp>
      <p:sp>
        <p:nvSpPr>
          <p:cNvPr id="5" name="Text Placeholder 4">
            <a:extLst>
              <a:ext uri="{FF2B5EF4-FFF2-40B4-BE49-F238E27FC236}">
                <a16:creationId xmlns:a16="http://schemas.microsoft.com/office/drawing/2014/main" id="{0447181E-45CA-6B2A-D5E4-FB2947363F4E}"/>
              </a:ext>
            </a:extLst>
          </p:cNvPr>
          <p:cNvSpPr>
            <a:spLocks noGrp="1"/>
          </p:cNvSpPr>
          <p:nvPr>
            <p:ph type="body" idx="2"/>
          </p:nvPr>
        </p:nvSpPr>
        <p:spPr>
          <a:xfrm>
            <a:off x="1015275" y="3030071"/>
            <a:ext cx="20561100" cy="8749553"/>
          </a:xfrm>
        </p:spPr>
        <p:style>
          <a:lnRef idx="3">
            <a:schemeClr val="lt1"/>
          </a:lnRef>
          <a:fillRef idx="1">
            <a:schemeClr val="accent3"/>
          </a:fillRef>
          <a:effectRef idx="1">
            <a:schemeClr val="accent3"/>
          </a:effectRef>
          <a:fontRef idx="minor">
            <a:schemeClr val="lt1"/>
          </a:fontRef>
        </p:style>
        <p:txBody>
          <a:bodyPr/>
          <a:lstStyle/>
          <a:p>
            <a:r>
              <a:rPr lang="en-GB" sz="4400" b="1"/>
              <a:t>The Study:</a:t>
            </a:r>
            <a:r>
              <a:rPr lang="en-GB" sz="4400"/>
              <a:t> </a:t>
            </a:r>
            <a:r>
              <a:rPr lang="en-GB" sz="4400" i="1"/>
              <a:t>The PATH-MH Project (Accessing Pathways to Mental Health)</a:t>
            </a:r>
            <a:br>
              <a:rPr lang="en-GB" sz="4400"/>
            </a:br>
            <a:r>
              <a:rPr lang="en-GB" sz="4400" b="1"/>
              <a:t>The Goal:</a:t>
            </a:r>
            <a:r>
              <a:rPr lang="en-GB" sz="4400"/>
              <a:t> A 2-year study evaluating the accessibility of community-based mental health services. The team aims to co-design a new digital-and-physical hybrid referral pathway.</a:t>
            </a:r>
            <a:br>
              <a:rPr lang="en-GB" sz="4400"/>
            </a:br>
            <a:r>
              <a:rPr lang="en-GB" sz="4400" b="1"/>
              <a:t>The Target Demographics:</a:t>
            </a:r>
            <a:endParaRPr lang="en-GB" sz="4400"/>
          </a:p>
          <a:p>
            <a:pPr lvl="0"/>
            <a:r>
              <a:rPr lang="en-GB" sz="4400"/>
              <a:t>Low-income, new mothers experiencing postnatal depression.</a:t>
            </a:r>
          </a:p>
          <a:p>
            <a:pPr lvl="0"/>
            <a:r>
              <a:rPr lang="en-GB" sz="4400"/>
              <a:t>Older adults (aged 75+) living alone with mild cognitive impairment.</a:t>
            </a:r>
            <a:br>
              <a:rPr lang="en-GB" sz="4400"/>
            </a:br>
            <a:r>
              <a:rPr lang="en-GB" sz="4400" b="1"/>
              <a:t>The Current Traditional Plan:</a:t>
            </a:r>
            <a:r>
              <a:rPr lang="en-GB" sz="4400"/>
              <a:t> Participants will be recruited via clinic posters with QR codes, required to attend three 90-minute evening focus groups hosted on Zoom, and fill out a 20-minute online baseline health literacy survey.</a:t>
            </a:r>
          </a:p>
          <a:p>
            <a:endParaRPr lang="en-GB"/>
          </a:p>
        </p:txBody>
      </p:sp>
      <p:sp>
        <p:nvSpPr>
          <p:cNvPr id="6" name="Subtitle 5">
            <a:extLst>
              <a:ext uri="{FF2B5EF4-FFF2-40B4-BE49-F238E27FC236}">
                <a16:creationId xmlns:a16="http://schemas.microsoft.com/office/drawing/2014/main" id="{86F5CA51-A483-F496-93CC-31392CA7FB9D}"/>
              </a:ext>
            </a:extLst>
          </p:cNvPr>
          <p:cNvSpPr>
            <a:spLocks noGrp="1"/>
          </p:cNvSpPr>
          <p:nvPr>
            <p:ph type="subTitle" idx="3"/>
          </p:nvPr>
        </p:nvSpPr>
        <p:spPr>
          <a:xfrm>
            <a:off x="2322027" y="12584826"/>
            <a:ext cx="12196200" cy="951879"/>
          </a:xfrm>
        </p:spPr>
        <p:txBody>
          <a:bodyPr/>
          <a:lstStyle/>
          <a:p>
            <a:r>
              <a:rPr lang="en-US" b="1"/>
              <a:t>The Participatory Approach to Research</a:t>
            </a:r>
            <a:endParaRPr lang="en-GB" b="1"/>
          </a:p>
          <a:p>
            <a:endParaRPr lang="en-GB"/>
          </a:p>
        </p:txBody>
      </p:sp>
    </p:spTree>
    <p:extLst>
      <p:ext uri="{BB962C8B-B14F-4D97-AF65-F5344CB8AC3E}">
        <p14:creationId xmlns:p14="http://schemas.microsoft.com/office/powerpoint/2010/main" val="21696055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5F359-A7DD-6273-EF01-CB7894C58145}"/>
              </a:ext>
            </a:extLst>
          </p:cNvPr>
          <p:cNvSpPr>
            <a:spLocks noGrp="1"/>
          </p:cNvSpPr>
          <p:nvPr>
            <p:ph type="title"/>
          </p:nvPr>
        </p:nvSpPr>
        <p:spPr/>
        <p:txBody>
          <a:bodyPr/>
          <a:lstStyle/>
          <a:p>
            <a:r>
              <a:rPr lang="en-US" sz="6000"/>
              <a:t>The PATH-MH Project- Accessing Pathways to Mental Health </a:t>
            </a:r>
            <a:endParaRPr lang="en-GB" sz="6000"/>
          </a:p>
        </p:txBody>
      </p:sp>
      <p:sp>
        <p:nvSpPr>
          <p:cNvPr id="3" name="Slide Number Placeholder 2">
            <a:extLst>
              <a:ext uri="{FF2B5EF4-FFF2-40B4-BE49-F238E27FC236}">
                <a16:creationId xmlns:a16="http://schemas.microsoft.com/office/drawing/2014/main" id="{E74F2CB5-8EB6-4920-AF84-A30C78B7EFB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23</a:t>
            </a:fld>
            <a:endParaRPr lang="en-US"/>
          </a:p>
        </p:txBody>
      </p:sp>
      <p:sp>
        <p:nvSpPr>
          <p:cNvPr id="5" name="Text Placeholder 4">
            <a:extLst>
              <a:ext uri="{FF2B5EF4-FFF2-40B4-BE49-F238E27FC236}">
                <a16:creationId xmlns:a16="http://schemas.microsoft.com/office/drawing/2014/main" id="{132D4D06-3194-7C6B-E793-AF959AC8E4BF}"/>
              </a:ext>
            </a:extLst>
          </p:cNvPr>
          <p:cNvSpPr>
            <a:spLocks noGrp="1"/>
          </p:cNvSpPr>
          <p:nvPr>
            <p:ph type="body" idx="2"/>
          </p:nvPr>
        </p:nvSpPr>
        <p:spPr>
          <a:xfrm>
            <a:off x="1015274" y="2886635"/>
            <a:ext cx="20804819" cy="8466985"/>
          </a:xfrm>
        </p:spPr>
        <p:style>
          <a:lnRef idx="3">
            <a:schemeClr val="lt1"/>
          </a:lnRef>
          <a:fillRef idx="1">
            <a:schemeClr val="accent3"/>
          </a:fillRef>
          <a:effectRef idx="1">
            <a:schemeClr val="accent3"/>
          </a:effectRef>
          <a:fontRef idx="minor">
            <a:schemeClr val="lt1"/>
          </a:fontRef>
        </p:style>
        <p:txBody>
          <a:bodyPr/>
          <a:lstStyle/>
          <a:p>
            <a:pPr marL="12700" indent="0">
              <a:buNone/>
            </a:pPr>
            <a:r>
              <a:rPr lang="en-US" sz="3600" b="1" u="sng"/>
              <a:t>Low-income mothers</a:t>
            </a:r>
          </a:p>
          <a:p>
            <a:pPr marL="12700" indent="0">
              <a:buNone/>
            </a:pPr>
            <a:r>
              <a:rPr lang="en-US" sz="3200" b="1"/>
              <a:t>Barrier:    Evening Zoom calls- </a:t>
            </a:r>
            <a:r>
              <a:rPr lang="en-US" sz="3200"/>
              <a:t>childcare /lack of private space</a:t>
            </a:r>
          </a:p>
          <a:p>
            <a:pPr marL="12700" indent="0">
              <a:buNone/>
            </a:pPr>
            <a:r>
              <a:rPr lang="en-US" sz="3200" b="1"/>
              <a:t>Solution</a:t>
            </a:r>
            <a:r>
              <a:rPr lang="en-US" sz="3200"/>
              <a:t>: </a:t>
            </a:r>
            <a:r>
              <a:rPr lang="en-US" sz="3200" b="1"/>
              <a:t>Photovoice via mobile- </a:t>
            </a:r>
            <a:r>
              <a:rPr lang="en-US" sz="3200"/>
              <a:t>photos taken during the day of barriers to accessing support. Share photos via a secure , text-free or low text platform e.g. private WhatsApp group</a:t>
            </a:r>
          </a:p>
          <a:p>
            <a:pPr marL="12700" indent="0">
              <a:buNone/>
            </a:pPr>
            <a:r>
              <a:rPr lang="en-US" sz="3200" b="1"/>
              <a:t>Barrier:  Online surveys &amp; QR recruitment – </a:t>
            </a:r>
            <a:r>
              <a:rPr lang="en-US" sz="3200"/>
              <a:t>language barrier/ impersonal/ mistrust of health authorities</a:t>
            </a:r>
          </a:p>
          <a:p>
            <a:pPr marL="12700" indent="0">
              <a:buNone/>
            </a:pPr>
            <a:r>
              <a:rPr lang="en-US" sz="3200" b="1"/>
              <a:t>Solution: Paid peer researchers- </a:t>
            </a:r>
            <a:r>
              <a:rPr lang="en-US" sz="3200"/>
              <a:t>recruit mothers from the local community to be co-researchers. Recruitment of other mothers through local playgroups/cultural </a:t>
            </a:r>
            <a:r>
              <a:rPr lang="en-US" sz="3200" err="1"/>
              <a:t>centres</a:t>
            </a:r>
            <a:r>
              <a:rPr lang="en-US" sz="3200"/>
              <a:t> </a:t>
            </a:r>
            <a:r>
              <a:rPr lang="en-US" sz="3200" err="1"/>
              <a:t>etc</a:t>
            </a:r>
            <a:endParaRPr lang="en-US" sz="3200"/>
          </a:p>
          <a:p>
            <a:pPr marL="12700" indent="0">
              <a:buNone/>
            </a:pPr>
            <a:r>
              <a:rPr lang="en-US" sz="3600" b="1" u="sng"/>
              <a:t>Older adults with mild cognitive impairment </a:t>
            </a:r>
          </a:p>
          <a:p>
            <a:pPr marL="12700" indent="0">
              <a:buNone/>
            </a:pPr>
            <a:r>
              <a:rPr lang="en-US" sz="3200" b="1"/>
              <a:t>Barrier:   90- minute Zoom focus groups-</a:t>
            </a:r>
            <a:r>
              <a:rPr lang="en-US" sz="3200"/>
              <a:t>exclusion of those without internet or computers/ attention fatigue/ screen strain</a:t>
            </a:r>
            <a:endParaRPr lang="en-US" sz="3200" b="1"/>
          </a:p>
          <a:p>
            <a:pPr marL="12700" indent="0">
              <a:buNone/>
            </a:pPr>
            <a:r>
              <a:rPr lang="en-US" sz="3200" b="1"/>
              <a:t>Solution: In-person co-design- </a:t>
            </a:r>
            <a:r>
              <a:rPr lang="en-US" sz="3200"/>
              <a:t>partner with trusted local hubs e.g. day </a:t>
            </a:r>
            <a:r>
              <a:rPr lang="en-US" sz="3200" err="1"/>
              <a:t>centres</a:t>
            </a:r>
            <a:r>
              <a:rPr lang="en-US" sz="3200"/>
              <a:t>, lunch clubs and conduct short in person sessions</a:t>
            </a:r>
          </a:p>
          <a:p>
            <a:pPr marL="12700" indent="0">
              <a:buNone/>
            </a:pPr>
            <a:r>
              <a:rPr lang="en-US" sz="3200" b="1"/>
              <a:t>Barrier:  QR codes&amp; online </a:t>
            </a:r>
            <a:r>
              <a:rPr lang="en-US" sz="3200"/>
              <a:t>survey-cognitive overload</a:t>
            </a:r>
            <a:r>
              <a:rPr lang="en-US" sz="3200" b="1"/>
              <a:t>, </a:t>
            </a:r>
            <a:r>
              <a:rPr lang="en-US" sz="3200"/>
              <a:t>low digital literacy</a:t>
            </a:r>
          </a:p>
          <a:p>
            <a:pPr marL="12700" indent="0">
              <a:buNone/>
            </a:pPr>
            <a:r>
              <a:rPr lang="en-US" sz="3200" b="1"/>
              <a:t>Solution: Visual participatory mapping- </a:t>
            </a:r>
            <a:r>
              <a:rPr lang="en-US" sz="3200"/>
              <a:t>provide</a:t>
            </a:r>
            <a:r>
              <a:rPr lang="en-US" sz="3200" b="1"/>
              <a:t> </a:t>
            </a:r>
            <a:r>
              <a:rPr lang="en-US" sz="3200"/>
              <a:t>a printed layout of proposed pathway and use color stickers to identify areas and processes that would causing concern. </a:t>
            </a:r>
          </a:p>
          <a:p>
            <a:pPr marL="12700" indent="0">
              <a:buNone/>
            </a:pPr>
            <a:endParaRPr lang="en-US" sz="3200"/>
          </a:p>
          <a:p>
            <a:pPr marL="12700" indent="0">
              <a:buNone/>
            </a:pPr>
            <a:endParaRPr lang="en-US" sz="3200" b="1"/>
          </a:p>
          <a:p>
            <a:endParaRPr lang="en-US" sz="3600"/>
          </a:p>
          <a:p>
            <a:endParaRPr lang="en-US" sz="3600"/>
          </a:p>
          <a:p>
            <a:endParaRPr lang="en-GB" sz="3600"/>
          </a:p>
        </p:txBody>
      </p:sp>
      <p:sp>
        <p:nvSpPr>
          <p:cNvPr id="8" name="Subtitle 7">
            <a:extLst>
              <a:ext uri="{FF2B5EF4-FFF2-40B4-BE49-F238E27FC236}">
                <a16:creationId xmlns:a16="http://schemas.microsoft.com/office/drawing/2014/main" id="{7B0A9E4F-7968-CB7F-CDE6-573751752223}"/>
              </a:ext>
            </a:extLst>
          </p:cNvPr>
          <p:cNvSpPr>
            <a:spLocks noGrp="1"/>
          </p:cNvSpPr>
          <p:nvPr>
            <p:ph type="subTitle" idx="3"/>
          </p:nvPr>
        </p:nvSpPr>
        <p:spPr>
          <a:xfrm>
            <a:off x="2304098" y="12551894"/>
            <a:ext cx="12196200" cy="900112"/>
          </a:xfrm>
        </p:spPr>
        <p:txBody>
          <a:bodyPr/>
          <a:lstStyle/>
          <a:p>
            <a:r>
              <a:rPr lang="en-US" b="1"/>
              <a:t>The Participatory Approach to Research</a:t>
            </a:r>
            <a:endParaRPr lang="en-GB" b="1"/>
          </a:p>
          <a:p>
            <a:pPr algn="ctr"/>
            <a:r>
              <a:rPr lang="en-US" sz="4800"/>
              <a:t> </a:t>
            </a:r>
            <a:endParaRPr lang="en-GB" sz="4800"/>
          </a:p>
        </p:txBody>
      </p:sp>
    </p:spTree>
    <p:extLst>
      <p:ext uri="{BB962C8B-B14F-4D97-AF65-F5344CB8AC3E}">
        <p14:creationId xmlns:p14="http://schemas.microsoft.com/office/powerpoint/2010/main" val="11609383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3">
            <a:lumMod val="9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2C6EB-5AAC-8C57-A6F5-7F100C4689D1}"/>
              </a:ext>
            </a:extLst>
          </p:cNvPr>
          <p:cNvSpPr>
            <a:spLocks noGrp="1"/>
          </p:cNvSpPr>
          <p:nvPr>
            <p:ph type="title"/>
          </p:nvPr>
        </p:nvSpPr>
        <p:spPr/>
        <p:txBody>
          <a:bodyPr/>
          <a:lstStyle/>
          <a:p>
            <a:r>
              <a:rPr lang="en-US"/>
              <a:t>Ethical Concerns &amp;  Challenges </a:t>
            </a:r>
            <a:endParaRPr lang="en-GB"/>
          </a:p>
        </p:txBody>
      </p:sp>
      <p:sp>
        <p:nvSpPr>
          <p:cNvPr id="3" name="Slide Number Placeholder 2">
            <a:extLst>
              <a:ext uri="{FF2B5EF4-FFF2-40B4-BE49-F238E27FC236}">
                <a16:creationId xmlns:a16="http://schemas.microsoft.com/office/drawing/2014/main" id="{379B3ABF-7EC1-275D-4785-12F6A4DA5B6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24</a:t>
            </a:fld>
            <a:endParaRPr lang="en-US"/>
          </a:p>
        </p:txBody>
      </p:sp>
      <p:sp>
        <p:nvSpPr>
          <p:cNvPr id="5" name="Subtitle 4">
            <a:extLst>
              <a:ext uri="{FF2B5EF4-FFF2-40B4-BE49-F238E27FC236}">
                <a16:creationId xmlns:a16="http://schemas.microsoft.com/office/drawing/2014/main" id="{AE631ECF-7DAC-4D8A-5D9E-F7A7558C8D26}"/>
              </a:ext>
            </a:extLst>
          </p:cNvPr>
          <p:cNvSpPr>
            <a:spLocks noGrp="1"/>
          </p:cNvSpPr>
          <p:nvPr>
            <p:ph type="subTitle" idx="2"/>
          </p:nvPr>
        </p:nvSpPr>
        <p:spPr>
          <a:xfrm>
            <a:off x="2304098" y="12586447"/>
            <a:ext cx="12196200" cy="599041"/>
          </a:xfrm>
        </p:spPr>
        <p:txBody>
          <a:bodyPr/>
          <a:lstStyle/>
          <a:p>
            <a:r>
              <a:rPr lang="en-US" b="1"/>
              <a:t>The Participatory Approach to Research</a:t>
            </a:r>
            <a:endParaRPr lang="en-GB" b="1"/>
          </a:p>
          <a:p>
            <a:endParaRPr lang="en-GB"/>
          </a:p>
        </p:txBody>
      </p:sp>
    </p:spTree>
    <p:extLst>
      <p:ext uri="{BB962C8B-B14F-4D97-AF65-F5344CB8AC3E}">
        <p14:creationId xmlns:p14="http://schemas.microsoft.com/office/powerpoint/2010/main" val="39208374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E5B8F-99CA-1310-559F-5F67103A8BE4}"/>
              </a:ext>
            </a:extLst>
          </p:cNvPr>
          <p:cNvSpPr>
            <a:spLocks noGrp="1"/>
          </p:cNvSpPr>
          <p:nvPr>
            <p:ph type="title"/>
          </p:nvPr>
        </p:nvSpPr>
        <p:spPr/>
        <p:txBody>
          <a:bodyPr/>
          <a:lstStyle/>
          <a:p>
            <a:r>
              <a:rPr lang="en-US"/>
              <a:t>Ethical Concerns &amp; Challenges </a:t>
            </a:r>
            <a:endParaRPr lang="en-GB"/>
          </a:p>
        </p:txBody>
      </p:sp>
      <p:sp>
        <p:nvSpPr>
          <p:cNvPr id="3" name="Slide Number Placeholder 2">
            <a:extLst>
              <a:ext uri="{FF2B5EF4-FFF2-40B4-BE49-F238E27FC236}">
                <a16:creationId xmlns:a16="http://schemas.microsoft.com/office/drawing/2014/main" id="{9C3E115D-8CE4-B70B-B8A6-A59216769AD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25</a:t>
            </a:fld>
            <a:endParaRPr lang="en-US"/>
          </a:p>
        </p:txBody>
      </p:sp>
      <p:sp>
        <p:nvSpPr>
          <p:cNvPr id="5" name="Text Placeholder 4">
            <a:extLst>
              <a:ext uri="{FF2B5EF4-FFF2-40B4-BE49-F238E27FC236}">
                <a16:creationId xmlns:a16="http://schemas.microsoft.com/office/drawing/2014/main" id="{CD15DBD8-049A-910A-A872-3B94DACE1F12}"/>
              </a:ext>
            </a:extLst>
          </p:cNvPr>
          <p:cNvSpPr>
            <a:spLocks noGrp="1"/>
          </p:cNvSpPr>
          <p:nvPr>
            <p:ph type="body" idx="2"/>
          </p:nvPr>
        </p:nvSpPr>
        <p:spPr>
          <a:xfrm>
            <a:off x="1015275" y="2743200"/>
            <a:ext cx="10831800" cy="9628094"/>
          </a:xfrm>
        </p:spPr>
        <p:style>
          <a:lnRef idx="3">
            <a:schemeClr val="lt1"/>
          </a:lnRef>
          <a:fillRef idx="1">
            <a:schemeClr val="accent3"/>
          </a:fillRef>
          <a:effectRef idx="1">
            <a:schemeClr val="accent3"/>
          </a:effectRef>
          <a:fontRef idx="minor">
            <a:schemeClr val="lt1"/>
          </a:fontRef>
        </p:style>
        <p:txBody>
          <a:bodyPr/>
          <a:lstStyle/>
          <a:p>
            <a:pPr marL="12700" indent="0" fontAlgn="t">
              <a:buNone/>
            </a:pPr>
            <a:r>
              <a:rPr lang="en-GB" b="1"/>
              <a:t>Power &amp; tokenism</a:t>
            </a:r>
          </a:p>
          <a:p>
            <a:pPr lvl="1" fontAlgn="t">
              <a:spcBef>
                <a:spcPts val="1200"/>
              </a:spcBef>
              <a:spcAft>
                <a:spcPts val="1200"/>
              </a:spcAft>
              <a:buFont typeface="Wingdings" panose="05000000000000000000" pitchFamily="2" charset="2"/>
              <a:buChar char="v"/>
            </a:pPr>
            <a:r>
              <a:rPr lang="en-GB"/>
              <a:t>Is participation genuine or symbolic? </a:t>
            </a:r>
          </a:p>
          <a:p>
            <a:pPr lvl="1" fontAlgn="t">
              <a:spcBef>
                <a:spcPts val="1200"/>
              </a:spcBef>
              <a:spcAft>
                <a:spcPts val="1200"/>
              </a:spcAft>
              <a:buFont typeface="Wingdings" panose="05000000000000000000" pitchFamily="2" charset="2"/>
              <a:buChar char="v"/>
            </a:pPr>
            <a:r>
              <a:rPr lang="en-GB"/>
              <a:t>Are community members being consulted but are researchers controlling key research activities?</a:t>
            </a:r>
          </a:p>
          <a:p>
            <a:pPr lvl="1" fontAlgn="t">
              <a:spcBef>
                <a:spcPts val="1200"/>
              </a:spcBef>
              <a:spcAft>
                <a:spcPts val="1200"/>
              </a:spcAft>
              <a:buFont typeface="Wingdings" panose="05000000000000000000" pitchFamily="2" charset="2"/>
              <a:buChar char="v"/>
            </a:pPr>
            <a:r>
              <a:rPr lang="en-US"/>
              <a:t>Who sets the agenda/who makes key decisions/who benefits from the research</a:t>
            </a:r>
          </a:p>
          <a:p>
            <a:pPr marL="12700" indent="0" fontAlgn="t">
              <a:buNone/>
            </a:pPr>
            <a:endParaRPr lang="en-GB" b="1"/>
          </a:p>
          <a:p>
            <a:pPr marL="12700" indent="0" fontAlgn="t">
              <a:buNone/>
            </a:pPr>
            <a:r>
              <a:rPr lang="en-GB" b="1"/>
              <a:t>Ownership of Knowledge and Data</a:t>
            </a:r>
          </a:p>
          <a:p>
            <a:pPr lvl="1" indent="-457200" fontAlgn="t">
              <a:spcBef>
                <a:spcPts val="1200"/>
              </a:spcBef>
              <a:spcAft>
                <a:spcPts val="1200"/>
              </a:spcAft>
              <a:buFont typeface="Wingdings" panose="05000000000000000000" pitchFamily="2" charset="2"/>
              <a:buChar char="v"/>
            </a:pPr>
            <a:r>
              <a:rPr lang="en-GB"/>
              <a:t>Who owns the findings?</a:t>
            </a:r>
          </a:p>
          <a:p>
            <a:pPr lvl="1" indent="-457200" fontAlgn="t">
              <a:spcBef>
                <a:spcPts val="1200"/>
              </a:spcBef>
              <a:spcAft>
                <a:spcPts val="1200"/>
              </a:spcAft>
              <a:buFont typeface="Wingdings" panose="05000000000000000000" pitchFamily="2" charset="2"/>
              <a:buChar char="v"/>
            </a:pPr>
            <a:r>
              <a:rPr lang="en-GB"/>
              <a:t>Who controls access to data?</a:t>
            </a:r>
          </a:p>
          <a:p>
            <a:pPr lvl="1" indent="-457200" fontAlgn="t">
              <a:spcBef>
                <a:spcPts val="1200"/>
              </a:spcBef>
              <a:spcAft>
                <a:spcPts val="1200"/>
              </a:spcAft>
              <a:buFont typeface="Wingdings" panose="05000000000000000000" pitchFamily="2" charset="2"/>
              <a:buChar char="v"/>
            </a:pPr>
            <a:r>
              <a:rPr lang="en-GB"/>
              <a:t>Who decides how findings are interpreted?</a:t>
            </a:r>
          </a:p>
          <a:p>
            <a:pPr lvl="1" indent="-457200" fontAlgn="t">
              <a:spcBef>
                <a:spcPts val="1200"/>
              </a:spcBef>
              <a:spcAft>
                <a:spcPts val="1200"/>
              </a:spcAft>
              <a:buFont typeface="Wingdings" panose="05000000000000000000" pitchFamily="2" charset="2"/>
              <a:buChar char="v"/>
            </a:pPr>
            <a:r>
              <a:rPr lang="en-GB"/>
              <a:t>Who receives credit for contributions?</a:t>
            </a:r>
          </a:p>
          <a:p>
            <a:pPr lvl="1" fontAlgn="t"/>
            <a:endParaRPr lang="en-GB" b="1"/>
          </a:p>
          <a:p>
            <a:pPr lvl="1" fontAlgn="t"/>
            <a:endParaRPr lang="en-GB"/>
          </a:p>
          <a:p>
            <a:pPr fontAlgn="t">
              <a:buNone/>
            </a:pPr>
            <a:r>
              <a:rPr lang="en-GB" b="1"/>
              <a:t>	</a:t>
            </a:r>
          </a:p>
          <a:p>
            <a:endParaRPr lang="en-GB"/>
          </a:p>
        </p:txBody>
      </p:sp>
      <p:sp>
        <p:nvSpPr>
          <p:cNvPr id="6" name="Subtitle 5">
            <a:extLst>
              <a:ext uri="{FF2B5EF4-FFF2-40B4-BE49-F238E27FC236}">
                <a16:creationId xmlns:a16="http://schemas.microsoft.com/office/drawing/2014/main" id="{C49A448F-09E6-A1B1-1292-70A47188169C}"/>
              </a:ext>
            </a:extLst>
          </p:cNvPr>
          <p:cNvSpPr>
            <a:spLocks noGrp="1"/>
          </p:cNvSpPr>
          <p:nvPr>
            <p:ph type="subTitle" idx="3"/>
          </p:nvPr>
        </p:nvSpPr>
        <p:spPr>
          <a:xfrm>
            <a:off x="2304098" y="12586447"/>
            <a:ext cx="12196200" cy="599041"/>
          </a:xfrm>
        </p:spPr>
        <p:txBody>
          <a:bodyPr/>
          <a:lstStyle/>
          <a:p>
            <a:r>
              <a:rPr lang="en-US" b="1"/>
              <a:t>The Participatory Approach to Research</a:t>
            </a:r>
            <a:endParaRPr lang="en-GB" b="1"/>
          </a:p>
          <a:p>
            <a:endParaRPr lang="en-GB"/>
          </a:p>
        </p:txBody>
      </p:sp>
      <p:sp>
        <p:nvSpPr>
          <p:cNvPr id="8" name="Text Placeholder 7">
            <a:extLst>
              <a:ext uri="{FF2B5EF4-FFF2-40B4-BE49-F238E27FC236}">
                <a16:creationId xmlns:a16="http://schemas.microsoft.com/office/drawing/2014/main" id="{1C18BDB0-71A5-511C-5F1B-15517C94C71C}"/>
              </a:ext>
            </a:extLst>
          </p:cNvPr>
          <p:cNvSpPr>
            <a:spLocks noGrp="1"/>
          </p:cNvSpPr>
          <p:nvPr>
            <p:ph type="body" idx="5"/>
          </p:nvPr>
        </p:nvSpPr>
        <p:spPr>
          <a:xfrm>
            <a:off x="12668250" y="2743199"/>
            <a:ext cx="10831800" cy="9843247"/>
          </a:xfrm>
        </p:spPr>
        <p:style>
          <a:lnRef idx="3">
            <a:schemeClr val="lt1"/>
          </a:lnRef>
          <a:fillRef idx="1">
            <a:schemeClr val="accent3"/>
          </a:fillRef>
          <a:effectRef idx="1">
            <a:schemeClr val="accent3"/>
          </a:effectRef>
          <a:fontRef idx="minor">
            <a:schemeClr val="lt1"/>
          </a:fontRef>
        </p:style>
        <p:txBody>
          <a:bodyPr/>
          <a:lstStyle/>
          <a:p>
            <a:pPr marL="12700" indent="0">
              <a:buNone/>
            </a:pPr>
            <a:r>
              <a:rPr lang="en-GB" b="1"/>
              <a:t>Representation and Inclusion</a:t>
            </a:r>
          </a:p>
          <a:p>
            <a:pPr marL="900000" lvl="0" indent="-457200" fontAlgn="t">
              <a:spcBef>
                <a:spcPts val="1200"/>
              </a:spcBef>
              <a:spcAft>
                <a:spcPts val="1200"/>
              </a:spcAft>
              <a:buFont typeface="Wingdings" panose="05000000000000000000" pitchFamily="2" charset="2"/>
              <a:buChar char="v"/>
            </a:pPr>
            <a:r>
              <a:rPr lang="en-GB"/>
              <a:t>Are certain groups dominating discussions.</a:t>
            </a:r>
          </a:p>
          <a:p>
            <a:pPr marL="900000" lvl="0" indent="-457200" fontAlgn="t">
              <a:spcBef>
                <a:spcPts val="1200"/>
              </a:spcBef>
              <a:spcAft>
                <a:spcPts val="1200"/>
              </a:spcAft>
              <a:buFont typeface="Wingdings" panose="05000000000000000000" pitchFamily="2" charset="2"/>
              <a:buChar char="v"/>
            </a:pPr>
            <a:r>
              <a:rPr lang="en-GB"/>
              <a:t>Are more articulate, educated, or confident participants becoming dominant in the group? </a:t>
            </a:r>
          </a:p>
          <a:p>
            <a:pPr marL="900000" lvl="0" indent="-457200" fontAlgn="t">
              <a:spcBef>
                <a:spcPts val="1200"/>
              </a:spcBef>
              <a:spcAft>
                <a:spcPts val="1200"/>
              </a:spcAft>
              <a:buFont typeface="Wingdings" panose="05000000000000000000" pitchFamily="2" charset="2"/>
              <a:buChar char="v"/>
            </a:pPr>
            <a:r>
              <a:rPr lang="en-GB"/>
              <a:t>Are quieter members, those with disabilities, language barriers, or limited availability becoming excluded? </a:t>
            </a:r>
          </a:p>
          <a:p>
            <a:pPr marL="342900" lvl="0" indent="-342900" fontAlgn="t">
              <a:buFont typeface="Arial" panose="020B0604020202020204" pitchFamily="34" charset="0"/>
              <a:buChar char="•"/>
            </a:pPr>
            <a:endParaRPr lang="en-GB"/>
          </a:p>
          <a:p>
            <a:pPr marL="0" indent="0" fontAlgn="t">
              <a:buNone/>
            </a:pPr>
            <a:r>
              <a:rPr lang="en-GB" b="1"/>
              <a:t>Emotional Risks and Safeguarding</a:t>
            </a:r>
          </a:p>
          <a:p>
            <a:pPr marL="900000" lvl="0" indent="-457200" fontAlgn="t">
              <a:spcBef>
                <a:spcPts val="1200"/>
              </a:spcBef>
              <a:spcAft>
                <a:spcPts val="1200"/>
              </a:spcAft>
              <a:buFont typeface="Wingdings" panose="05000000000000000000" pitchFamily="2" charset="2"/>
              <a:buChar char="v"/>
            </a:pPr>
            <a:r>
              <a:rPr lang="en-GB"/>
              <a:t>Re-traumatisation if discussing sensitive topics</a:t>
            </a:r>
          </a:p>
          <a:p>
            <a:pPr marL="900000" lvl="0" indent="-457200" fontAlgn="t">
              <a:spcBef>
                <a:spcPts val="1200"/>
              </a:spcBef>
              <a:spcAft>
                <a:spcPts val="1200"/>
              </a:spcAft>
              <a:buFont typeface="Wingdings" panose="05000000000000000000" pitchFamily="2" charset="2"/>
              <a:buChar char="v"/>
            </a:pPr>
            <a:r>
              <a:rPr lang="en-GB"/>
              <a:t>Emotional distress</a:t>
            </a:r>
          </a:p>
          <a:p>
            <a:pPr marL="900000" lvl="0" indent="-457200" fontAlgn="t">
              <a:spcBef>
                <a:spcPts val="1200"/>
              </a:spcBef>
              <a:spcAft>
                <a:spcPts val="1200"/>
              </a:spcAft>
              <a:buFont typeface="Wingdings" panose="05000000000000000000" pitchFamily="2" charset="2"/>
              <a:buChar char="v"/>
            </a:pPr>
            <a:r>
              <a:rPr lang="en-GB"/>
              <a:t>Fatigue- participants &amp; researchers</a:t>
            </a:r>
          </a:p>
          <a:p>
            <a:pPr marL="900000" lvl="0" indent="-457200" fontAlgn="t">
              <a:spcBef>
                <a:spcPts val="1200"/>
              </a:spcBef>
              <a:spcAft>
                <a:spcPts val="1200"/>
              </a:spcAft>
              <a:buFont typeface="Wingdings" panose="05000000000000000000" pitchFamily="2" charset="2"/>
              <a:buChar char="v"/>
            </a:pPr>
            <a:r>
              <a:rPr lang="en-GB"/>
              <a:t>Disclosure of safeguarding concerns</a:t>
            </a:r>
          </a:p>
          <a:p>
            <a:pPr indent="-457200" fontAlgn="t"/>
            <a:endParaRPr lang="en-GB" b="1"/>
          </a:p>
          <a:p>
            <a:pPr marL="0" lvl="0" indent="0" fontAlgn="t">
              <a:buNone/>
            </a:pPr>
            <a:endParaRPr lang="en-GB"/>
          </a:p>
        </p:txBody>
      </p:sp>
    </p:spTree>
    <p:extLst>
      <p:ext uri="{BB962C8B-B14F-4D97-AF65-F5344CB8AC3E}">
        <p14:creationId xmlns:p14="http://schemas.microsoft.com/office/powerpoint/2010/main" val="2309734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6AF3E-DBD2-FFFE-9A26-2109FA4E74D1}"/>
              </a:ext>
            </a:extLst>
          </p:cNvPr>
          <p:cNvSpPr>
            <a:spLocks noGrp="1"/>
          </p:cNvSpPr>
          <p:nvPr>
            <p:ph type="title"/>
          </p:nvPr>
        </p:nvSpPr>
        <p:spPr/>
        <p:txBody>
          <a:bodyPr/>
          <a:lstStyle/>
          <a:p>
            <a:r>
              <a:rPr lang="en-US"/>
              <a:t>Addressing challenges- Co-production</a:t>
            </a:r>
            <a:endParaRPr lang="en-GB"/>
          </a:p>
        </p:txBody>
      </p:sp>
      <p:sp>
        <p:nvSpPr>
          <p:cNvPr id="3" name="Slide Number Placeholder 2">
            <a:extLst>
              <a:ext uri="{FF2B5EF4-FFF2-40B4-BE49-F238E27FC236}">
                <a16:creationId xmlns:a16="http://schemas.microsoft.com/office/drawing/2014/main" id="{615AA3BA-00CB-79C6-42B4-8A3F202480C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26</a:t>
            </a:fld>
            <a:endParaRPr lang="en-US"/>
          </a:p>
        </p:txBody>
      </p:sp>
      <p:sp>
        <p:nvSpPr>
          <p:cNvPr id="5" name="Text Placeholder 4">
            <a:extLst>
              <a:ext uri="{FF2B5EF4-FFF2-40B4-BE49-F238E27FC236}">
                <a16:creationId xmlns:a16="http://schemas.microsoft.com/office/drawing/2014/main" id="{635BC8A6-2A9F-8BE2-7F6A-40CBC0103571}"/>
              </a:ext>
            </a:extLst>
          </p:cNvPr>
          <p:cNvSpPr>
            <a:spLocks noGrp="1"/>
          </p:cNvSpPr>
          <p:nvPr>
            <p:ph type="body" idx="2"/>
          </p:nvPr>
        </p:nvSpPr>
        <p:spPr>
          <a:xfrm>
            <a:off x="1015275" y="3334871"/>
            <a:ext cx="20561100" cy="8982635"/>
          </a:xfrm>
        </p:spPr>
        <p:style>
          <a:lnRef idx="3">
            <a:schemeClr val="lt1"/>
          </a:lnRef>
          <a:fillRef idx="1">
            <a:schemeClr val="accent3"/>
          </a:fillRef>
          <a:effectRef idx="1">
            <a:schemeClr val="accent3"/>
          </a:effectRef>
          <a:fontRef idx="minor">
            <a:schemeClr val="lt1"/>
          </a:fontRef>
        </p:style>
        <p:txBody>
          <a:bodyPr/>
          <a:lstStyle/>
          <a:p>
            <a:r>
              <a:rPr lang="en-GB" sz="4400"/>
              <a:t>There are different interpretations and therefore different definitions of </a:t>
            </a:r>
            <a:r>
              <a:rPr lang="en-GB" sz="4400" b="1"/>
              <a:t>Co-production </a:t>
            </a:r>
            <a:r>
              <a:rPr lang="en-GB" sz="4400"/>
              <a:t>that can be applied in different circumstances. </a:t>
            </a:r>
          </a:p>
          <a:p>
            <a:endParaRPr lang="en-GB" sz="4400"/>
          </a:p>
          <a:p>
            <a:r>
              <a:rPr lang="en-GB" sz="4400"/>
              <a:t>The National Institute of Health and Care Research definition of co-production relates to research and reflects the belief that we all have skills and knowledge of equal value with which to design and deliver research: </a:t>
            </a:r>
          </a:p>
          <a:p>
            <a:endParaRPr lang="en-GB" sz="4400"/>
          </a:p>
          <a:p>
            <a:r>
              <a:rPr lang="en-GB" sz="4400" b="1" i="1">
                <a:solidFill>
                  <a:schemeClr val="accent6">
                    <a:lumMod val="75000"/>
                  </a:schemeClr>
                </a:solidFill>
                <a:ea typeface="Calibri"/>
                <a:cs typeface="Calibri"/>
              </a:rPr>
              <a:t>“Co-producing a research project is an approach in which researchers, practitioners and the public work together, sharing power and responsibility from the start to the end of the project, including the generation of knowledge”.</a:t>
            </a:r>
            <a:endParaRPr lang="en-US" sz="4400" b="1">
              <a:solidFill>
                <a:schemeClr val="accent6">
                  <a:lumMod val="75000"/>
                </a:schemeClr>
              </a:solidFill>
              <a:ea typeface="Calibri"/>
              <a:cs typeface="Calibri"/>
            </a:endParaRPr>
          </a:p>
          <a:p>
            <a:endParaRPr lang="en-GB"/>
          </a:p>
        </p:txBody>
      </p:sp>
      <p:sp>
        <p:nvSpPr>
          <p:cNvPr id="6" name="Subtitle 5">
            <a:extLst>
              <a:ext uri="{FF2B5EF4-FFF2-40B4-BE49-F238E27FC236}">
                <a16:creationId xmlns:a16="http://schemas.microsoft.com/office/drawing/2014/main" id="{4D99F3B4-15E2-1E1A-648D-D5570862DFE9}"/>
              </a:ext>
            </a:extLst>
          </p:cNvPr>
          <p:cNvSpPr>
            <a:spLocks noGrp="1"/>
          </p:cNvSpPr>
          <p:nvPr>
            <p:ph type="subTitle" idx="3"/>
          </p:nvPr>
        </p:nvSpPr>
        <p:spPr>
          <a:xfrm>
            <a:off x="2447533" y="12584827"/>
            <a:ext cx="12196200" cy="987738"/>
          </a:xfrm>
        </p:spPr>
        <p:txBody>
          <a:bodyPr/>
          <a:lstStyle/>
          <a:p>
            <a:r>
              <a:rPr lang="en-US" b="1"/>
              <a:t>The Participatory Approach to Research</a:t>
            </a:r>
            <a:endParaRPr lang="en-GB" b="1"/>
          </a:p>
          <a:p>
            <a:endParaRPr lang="en-GB"/>
          </a:p>
        </p:txBody>
      </p:sp>
    </p:spTree>
    <p:extLst>
      <p:ext uri="{BB962C8B-B14F-4D97-AF65-F5344CB8AC3E}">
        <p14:creationId xmlns:p14="http://schemas.microsoft.com/office/powerpoint/2010/main" val="12239628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B89F6-2DDA-4683-A456-D1C42CF03012}"/>
              </a:ext>
            </a:extLst>
          </p:cNvPr>
          <p:cNvSpPr>
            <a:spLocks noGrp="1"/>
          </p:cNvSpPr>
          <p:nvPr>
            <p:ph type="title"/>
          </p:nvPr>
        </p:nvSpPr>
        <p:spPr/>
        <p:txBody>
          <a:bodyPr/>
          <a:lstStyle/>
          <a:p>
            <a:r>
              <a:rPr lang="en-US"/>
              <a:t>Addressing challenges- Co-production</a:t>
            </a:r>
            <a:endParaRPr lang="en-GB"/>
          </a:p>
        </p:txBody>
      </p:sp>
      <p:sp>
        <p:nvSpPr>
          <p:cNvPr id="3" name="Slide Number Placeholder 2">
            <a:extLst>
              <a:ext uri="{FF2B5EF4-FFF2-40B4-BE49-F238E27FC236}">
                <a16:creationId xmlns:a16="http://schemas.microsoft.com/office/drawing/2014/main" id="{4C2EF32D-B282-03AE-4F56-06ABA447BD4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27</a:t>
            </a:fld>
            <a:endParaRPr lang="en-US"/>
          </a:p>
        </p:txBody>
      </p:sp>
      <p:sp>
        <p:nvSpPr>
          <p:cNvPr id="5" name="Text Placeholder 4">
            <a:extLst>
              <a:ext uri="{FF2B5EF4-FFF2-40B4-BE49-F238E27FC236}">
                <a16:creationId xmlns:a16="http://schemas.microsoft.com/office/drawing/2014/main" id="{6B33EEDD-A69A-17DB-BA11-E249E3CE297D}"/>
              </a:ext>
            </a:extLst>
          </p:cNvPr>
          <p:cNvSpPr>
            <a:spLocks noGrp="1"/>
          </p:cNvSpPr>
          <p:nvPr>
            <p:ph type="body" idx="2"/>
          </p:nvPr>
        </p:nvSpPr>
        <p:spPr>
          <a:xfrm>
            <a:off x="298728" y="2726098"/>
            <a:ext cx="23296378" cy="9825546"/>
          </a:xfrm>
        </p:spPr>
        <p:style>
          <a:lnRef idx="3">
            <a:schemeClr val="lt1"/>
          </a:lnRef>
          <a:fillRef idx="1">
            <a:schemeClr val="accent3"/>
          </a:fillRef>
          <a:effectRef idx="1">
            <a:schemeClr val="accent3"/>
          </a:effectRef>
          <a:fontRef idx="minor">
            <a:schemeClr val="lt1"/>
          </a:fontRef>
        </p:style>
        <p:txBody>
          <a:bodyPr/>
          <a:lstStyle/>
          <a:p>
            <a:pPr marL="900000" indent="0">
              <a:spcBef>
                <a:spcPts val="1200"/>
              </a:spcBef>
              <a:spcAft>
                <a:spcPts val="1200"/>
              </a:spcAft>
              <a:buNone/>
            </a:pPr>
            <a:r>
              <a:rPr lang="en-GB" sz="3600" b="1"/>
              <a:t>Trust is built </a:t>
            </a:r>
            <a:r>
              <a:rPr lang="en-GB" sz="3600"/>
              <a:t>through: </a:t>
            </a:r>
            <a:endParaRPr lang="en-US" sz="3600"/>
          </a:p>
          <a:p>
            <a:pPr marL="900000">
              <a:spcBef>
                <a:spcPts val="1200"/>
              </a:spcBef>
              <a:spcAft>
                <a:spcPts val="1200"/>
              </a:spcAft>
              <a:buFont typeface="Wingdings" panose="05000000000000000000" pitchFamily="2" charset="2"/>
              <a:buChar char="v"/>
            </a:pPr>
            <a:r>
              <a:rPr lang="en-GB" sz="3600" b="1" i="1"/>
              <a:t>Consistency</a:t>
            </a:r>
            <a:r>
              <a:rPr lang="en-GB" sz="3600"/>
              <a:t> – being reliable and following through on plans</a:t>
            </a:r>
          </a:p>
          <a:p>
            <a:pPr marL="900000">
              <a:spcBef>
                <a:spcPts val="1200"/>
              </a:spcBef>
              <a:spcAft>
                <a:spcPts val="1200"/>
              </a:spcAft>
              <a:buFont typeface="Wingdings" panose="05000000000000000000" pitchFamily="2" charset="2"/>
              <a:buChar char="v"/>
            </a:pPr>
            <a:r>
              <a:rPr lang="en-GB" sz="3600" b="1" i="1"/>
              <a:t>Honesty</a:t>
            </a:r>
            <a:r>
              <a:rPr lang="en-GB" sz="3600"/>
              <a:t> – being transparent about aims, limitations </a:t>
            </a:r>
          </a:p>
          <a:p>
            <a:pPr marL="900000" indent="0">
              <a:spcBef>
                <a:spcPts val="1200"/>
              </a:spcBef>
              <a:spcAft>
                <a:spcPts val="1200"/>
              </a:spcAft>
              <a:buNone/>
            </a:pPr>
            <a:r>
              <a:rPr lang="en-GB" sz="3600"/>
              <a:t> and what influence people will have</a:t>
            </a:r>
          </a:p>
          <a:p>
            <a:pPr marL="900000">
              <a:spcBef>
                <a:spcPts val="1200"/>
              </a:spcBef>
              <a:spcAft>
                <a:spcPts val="1200"/>
              </a:spcAft>
              <a:buFont typeface="Wingdings" panose="05000000000000000000" pitchFamily="2" charset="2"/>
              <a:buChar char="v"/>
            </a:pPr>
            <a:r>
              <a:rPr lang="en-GB" sz="3600" b="1" i="1"/>
              <a:t>Early involvement </a:t>
            </a:r>
            <a:r>
              <a:rPr lang="en-GB" sz="3600"/>
              <a:t>– before key decisions are made</a:t>
            </a:r>
          </a:p>
          <a:p>
            <a:pPr marL="900000">
              <a:spcBef>
                <a:spcPts val="1200"/>
              </a:spcBef>
              <a:spcAft>
                <a:spcPts val="1200"/>
              </a:spcAft>
              <a:buFont typeface="Wingdings" panose="05000000000000000000" pitchFamily="2" charset="2"/>
              <a:buChar char="v"/>
            </a:pPr>
            <a:r>
              <a:rPr lang="en-GB" sz="3600" b="1" i="1"/>
              <a:t>Listening</a:t>
            </a:r>
            <a:r>
              <a:rPr lang="en-GB" sz="3600"/>
              <a:t> – creating opportunities for contribution </a:t>
            </a:r>
          </a:p>
          <a:p>
            <a:pPr marL="900000" indent="0">
              <a:spcBef>
                <a:spcPts val="1200"/>
              </a:spcBef>
              <a:spcAft>
                <a:spcPts val="1200"/>
              </a:spcAft>
              <a:buNone/>
            </a:pPr>
            <a:r>
              <a:rPr lang="en-GB" sz="3600"/>
              <a:t>and taking views seriously</a:t>
            </a:r>
          </a:p>
          <a:p>
            <a:pPr marL="900000">
              <a:spcBef>
                <a:spcPts val="1200"/>
              </a:spcBef>
              <a:spcAft>
                <a:spcPts val="1200"/>
              </a:spcAft>
              <a:buFont typeface="Wingdings" panose="05000000000000000000" pitchFamily="2" charset="2"/>
              <a:buChar char="v"/>
            </a:pPr>
            <a:r>
              <a:rPr lang="en-GB" sz="3600" b="1" i="1"/>
              <a:t>Taking responsibility </a:t>
            </a:r>
            <a:r>
              <a:rPr lang="en-GB" sz="3600"/>
              <a:t>for anything that goes wrong</a:t>
            </a:r>
          </a:p>
          <a:p>
            <a:pPr marL="900000">
              <a:spcBef>
                <a:spcPts val="1200"/>
              </a:spcBef>
              <a:spcAft>
                <a:spcPts val="1200"/>
              </a:spcAft>
              <a:buFont typeface="Wingdings" panose="05000000000000000000" pitchFamily="2" charset="2"/>
              <a:buChar char="v"/>
            </a:pPr>
            <a:r>
              <a:rPr lang="en-GB" sz="3600" b="1" i="1"/>
              <a:t>Feedback and reciprocity </a:t>
            </a:r>
            <a:r>
              <a:rPr lang="en-GB" sz="3600"/>
              <a:t>– maintaining relationships </a:t>
            </a:r>
          </a:p>
          <a:p>
            <a:pPr marL="900000" indent="0">
              <a:spcBef>
                <a:spcPts val="1200"/>
              </a:spcBef>
              <a:spcAft>
                <a:spcPts val="1200"/>
              </a:spcAft>
              <a:buNone/>
            </a:pPr>
            <a:r>
              <a:rPr lang="en-GB" sz="3600"/>
              <a:t>beyond project ends and 'giving back'</a:t>
            </a:r>
          </a:p>
          <a:p>
            <a:endParaRPr lang="en-GB"/>
          </a:p>
        </p:txBody>
      </p:sp>
      <p:sp>
        <p:nvSpPr>
          <p:cNvPr id="6" name="Subtitle 5">
            <a:extLst>
              <a:ext uri="{FF2B5EF4-FFF2-40B4-BE49-F238E27FC236}">
                <a16:creationId xmlns:a16="http://schemas.microsoft.com/office/drawing/2014/main" id="{7387CB07-F191-EE2F-2705-98F4DA3EB2BB}"/>
              </a:ext>
            </a:extLst>
          </p:cNvPr>
          <p:cNvSpPr>
            <a:spLocks noGrp="1"/>
          </p:cNvSpPr>
          <p:nvPr>
            <p:ph type="subTitle" idx="3"/>
          </p:nvPr>
        </p:nvSpPr>
        <p:spPr>
          <a:xfrm>
            <a:off x="2304098" y="12551644"/>
            <a:ext cx="12196200" cy="633844"/>
          </a:xfrm>
        </p:spPr>
        <p:txBody>
          <a:bodyPr/>
          <a:lstStyle/>
          <a:p>
            <a:r>
              <a:rPr lang="en-US" b="1"/>
              <a:t>The Participatory Approach to Research</a:t>
            </a:r>
            <a:endParaRPr lang="en-GB" b="1"/>
          </a:p>
          <a:p>
            <a:endParaRPr lang="en-GB"/>
          </a:p>
        </p:txBody>
      </p:sp>
      <p:pic>
        <p:nvPicPr>
          <p:cNvPr id="8" name="Graphic 7">
            <a:extLst>
              <a:ext uri="{FF2B5EF4-FFF2-40B4-BE49-F238E27FC236}">
                <a16:creationId xmlns:a16="http://schemas.microsoft.com/office/drawing/2014/main" id="{D544F193-F739-BDED-10EB-946DF04B263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0164583" y="4405180"/>
            <a:ext cx="3611104" cy="3636934"/>
          </a:xfrm>
          <a:prstGeom prst="rect">
            <a:avLst/>
          </a:prstGeom>
        </p:spPr>
      </p:pic>
      <p:pic>
        <p:nvPicPr>
          <p:cNvPr id="10" name="Graphic 9">
            <a:extLst>
              <a:ext uri="{FF2B5EF4-FFF2-40B4-BE49-F238E27FC236}">
                <a16:creationId xmlns:a16="http://schemas.microsoft.com/office/drawing/2014/main" id="{79C5D14A-2287-5279-75D4-173F373E670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512509" y="3337917"/>
            <a:ext cx="8343202" cy="4998330"/>
          </a:xfrm>
          <a:prstGeom prst="rect">
            <a:avLst/>
          </a:prstGeom>
        </p:spPr>
      </p:pic>
      <p:sp>
        <p:nvSpPr>
          <p:cNvPr id="11" name="TextBox 10">
            <a:extLst>
              <a:ext uri="{FF2B5EF4-FFF2-40B4-BE49-F238E27FC236}">
                <a16:creationId xmlns:a16="http://schemas.microsoft.com/office/drawing/2014/main" id="{CE798879-064E-35CA-800C-04685EA8F4F5}"/>
              </a:ext>
            </a:extLst>
          </p:cNvPr>
          <p:cNvSpPr txBox="1"/>
          <p:nvPr/>
        </p:nvSpPr>
        <p:spPr>
          <a:xfrm>
            <a:off x="15524413" y="4430646"/>
            <a:ext cx="4984377" cy="1815882"/>
          </a:xfrm>
          <a:prstGeom prst="rect">
            <a:avLst/>
          </a:prstGeom>
          <a:noFill/>
        </p:spPr>
        <p:txBody>
          <a:bodyPr wrap="square" rtlCol="0">
            <a:spAutoFit/>
          </a:bodyPr>
          <a:lstStyle/>
          <a:p>
            <a:pPr defTabSz="1828800">
              <a:buClrTx/>
            </a:pPr>
            <a:r>
              <a:rPr lang="en-GB" sz="2800" kern="1200"/>
              <a:t>I believe I will be listened to and my views will be taken seriously and recommendations actioned.</a:t>
            </a:r>
          </a:p>
        </p:txBody>
      </p:sp>
      <p:pic>
        <p:nvPicPr>
          <p:cNvPr id="13" name="Graphic 12">
            <a:extLst>
              <a:ext uri="{FF2B5EF4-FFF2-40B4-BE49-F238E27FC236}">
                <a16:creationId xmlns:a16="http://schemas.microsoft.com/office/drawing/2014/main" id="{A2BFD7AC-72EE-4A31-E43F-70BB8701E81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4820331" y="8408792"/>
            <a:ext cx="3611104" cy="3559444"/>
          </a:xfrm>
          <a:prstGeom prst="rect">
            <a:avLst/>
          </a:prstGeom>
        </p:spPr>
      </p:pic>
      <p:pic>
        <p:nvPicPr>
          <p:cNvPr id="15" name="Graphic 14">
            <a:extLst>
              <a:ext uri="{FF2B5EF4-FFF2-40B4-BE49-F238E27FC236}">
                <a16:creationId xmlns:a16="http://schemas.microsoft.com/office/drawing/2014/main" id="{89382C7D-2C6F-B22E-250F-2DDEE6DEDCB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flipH="1">
            <a:off x="16936784" y="7094543"/>
            <a:ext cx="6888414" cy="4615022"/>
          </a:xfrm>
          <a:prstGeom prst="rect">
            <a:avLst/>
          </a:prstGeom>
        </p:spPr>
      </p:pic>
      <p:sp>
        <p:nvSpPr>
          <p:cNvPr id="16" name="TextBox 15">
            <a:extLst>
              <a:ext uri="{FF2B5EF4-FFF2-40B4-BE49-F238E27FC236}">
                <a16:creationId xmlns:a16="http://schemas.microsoft.com/office/drawing/2014/main" id="{6336CB29-8D0D-8AFE-817C-42F7883CF29C}"/>
              </a:ext>
            </a:extLst>
          </p:cNvPr>
          <p:cNvSpPr txBox="1"/>
          <p:nvPr/>
        </p:nvSpPr>
        <p:spPr>
          <a:xfrm>
            <a:off x="18431435" y="8263701"/>
            <a:ext cx="4154710" cy="1384995"/>
          </a:xfrm>
          <a:prstGeom prst="rect">
            <a:avLst/>
          </a:prstGeom>
          <a:noFill/>
        </p:spPr>
        <p:txBody>
          <a:bodyPr wrap="square" rtlCol="0">
            <a:spAutoFit/>
          </a:bodyPr>
          <a:lstStyle/>
          <a:p>
            <a:r>
              <a:rPr lang="en-GB" sz="2800" kern="1200"/>
              <a:t>I believe community members bring valuable expertise</a:t>
            </a:r>
            <a:endParaRPr lang="en-GB" sz="2800"/>
          </a:p>
        </p:txBody>
      </p:sp>
    </p:spTree>
    <p:extLst>
      <p:ext uri="{BB962C8B-B14F-4D97-AF65-F5344CB8AC3E}">
        <p14:creationId xmlns:p14="http://schemas.microsoft.com/office/powerpoint/2010/main" val="18511096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B4E95-E259-8ADC-BEA4-0241030912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6C3F2F-74BA-38D9-89AF-54B4440F756A}"/>
              </a:ext>
            </a:extLst>
          </p:cNvPr>
          <p:cNvSpPr>
            <a:spLocks noGrp="1"/>
          </p:cNvSpPr>
          <p:nvPr>
            <p:ph type="title"/>
          </p:nvPr>
        </p:nvSpPr>
        <p:spPr/>
        <p:txBody>
          <a:bodyPr/>
          <a:lstStyle/>
          <a:p>
            <a:r>
              <a:rPr lang="en-US"/>
              <a:t>Addressing challenges- practical considerations</a:t>
            </a:r>
            <a:endParaRPr lang="en-GB"/>
          </a:p>
        </p:txBody>
      </p:sp>
      <p:sp>
        <p:nvSpPr>
          <p:cNvPr id="3" name="Slide Number Placeholder 2">
            <a:extLst>
              <a:ext uri="{FF2B5EF4-FFF2-40B4-BE49-F238E27FC236}">
                <a16:creationId xmlns:a16="http://schemas.microsoft.com/office/drawing/2014/main" id="{771165C9-9FC9-32D7-EC99-FA9B535FD39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28</a:t>
            </a:fld>
            <a:endParaRPr lang="en-US"/>
          </a:p>
        </p:txBody>
      </p:sp>
      <p:sp>
        <p:nvSpPr>
          <p:cNvPr id="5" name="Text Placeholder 4">
            <a:extLst>
              <a:ext uri="{FF2B5EF4-FFF2-40B4-BE49-F238E27FC236}">
                <a16:creationId xmlns:a16="http://schemas.microsoft.com/office/drawing/2014/main" id="{22CF62FC-B761-3980-580B-7409E1371D6B}"/>
              </a:ext>
            </a:extLst>
          </p:cNvPr>
          <p:cNvSpPr>
            <a:spLocks noGrp="1"/>
          </p:cNvSpPr>
          <p:nvPr>
            <p:ph type="body" idx="2"/>
          </p:nvPr>
        </p:nvSpPr>
        <p:spPr>
          <a:xfrm>
            <a:off x="1015275" y="3334871"/>
            <a:ext cx="20561100" cy="8982635"/>
          </a:xfrm>
        </p:spPr>
        <p:style>
          <a:lnRef idx="3">
            <a:schemeClr val="lt1"/>
          </a:lnRef>
          <a:fillRef idx="1">
            <a:schemeClr val="accent3"/>
          </a:fillRef>
          <a:effectRef idx="1">
            <a:schemeClr val="accent3"/>
          </a:effectRef>
          <a:fontRef idx="minor">
            <a:schemeClr val="lt1"/>
          </a:fontRef>
        </p:style>
        <p:txBody>
          <a:bodyPr/>
          <a:lstStyle/>
          <a:p>
            <a:pPr marL="900000">
              <a:spcBef>
                <a:spcPts val="1200"/>
              </a:spcBef>
              <a:spcAft>
                <a:spcPts val="1200"/>
              </a:spcAft>
            </a:pPr>
            <a:r>
              <a:rPr lang="en-GB" sz="3600" b="1"/>
              <a:t>Budgeting for involvement: </a:t>
            </a:r>
            <a:r>
              <a:rPr lang="en-GB" sz="3600"/>
              <a:t>Allocate dedicated funding in your project or operational budgets to compensate public contributors for their time, expertise, and expenses (e.g., travel, childcare).</a:t>
            </a:r>
          </a:p>
          <a:p>
            <a:pPr marL="900000">
              <a:spcBef>
                <a:spcPts val="1200"/>
              </a:spcBef>
              <a:spcAft>
                <a:spcPts val="1200"/>
              </a:spcAft>
            </a:pPr>
            <a:r>
              <a:rPr lang="en-GB" sz="3600" b="1"/>
              <a:t>It takes time! </a:t>
            </a:r>
            <a:r>
              <a:rPr lang="en-GB" sz="3600"/>
              <a:t>Allow enough time within your schedule so that working with and including the public doesn’t feel ‘rushed’ or like an afterthought. Flexibility is important for engagement . </a:t>
            </a:r>
          </a:p>
          <a:p>
            <a:pPr marL="900000">
              <a:spcBef>
                <a:spcPts val="1200"/>
              </a:spcBef>
              <a:spcAft>
                <a:spcPts val="1200"/>
              </a:spcAft>
            </a:pPr>
            <a:r>
              <a:rPr lang="en-GB" sz="3600" b="1"/>
              <a:t>Early involvement: </a:t>
            </a:r>
            <a:r>
              <a:rPr lang="en-GB" sz="3600"/>
              <a:t>Engage community stakeholders, at the very beginning of the project lifecycle - such as during the development of the focus or research question design. These groups can broker Trust with individuals /groups</a:t>
            </a:r>
            <a:br>
              <a:rPr lang="en-GB" sz="3600"/>
            </a:br>
            <a:r>
              <a:rPr lang="en-GB" sz="3600" b="1"/>
              <a:t>Accessible Communication:</a:t>
            </a:r>
            <a:r>
              <a:rPr lang="en-GB" sz="3600"/>
              <a:t> Remove jargon. Using plain language that is understandable and relevant to the public is key.</a:t>
            </a:r>
            <a:br>
              <a:rPr lang="en-GB" sz="3600"/>
            </a:br>
            <a:r>
              <a:rPr lang="en-GB" sz="3600" b="1"/>
              <a:t>Coherence: </a:t>
            </a:r>
            <a:r>
              <a:rPr lang="en-GB" sz="3600"/>
              <a:t>Ensuring all team members understand why public participation throughout the research is essential and how it differs from traditional practices. </a:t>
            </a:r>
          </a:p>
          <a:p>
            <a:endParaRPr lang="en-GB"/>
          </a:p>
        </p:txBody>
      </p:sp>
      <p:sp>
        <p:nvSpPr>
          <p:cNvPr id="6" name="Subtitle 5">
            <a:extLst>
              <a:ext uri="{FF2B5EF4-FFF2-40B4-BE49-F238E27FC236}">
                <a16:creationId xmlns:a16="http://schemas.microsoft.com/office/drawing/2014/main" id="{14A0E587-7B8A-7945-D1D9-6F5A38CF7819}"/>
              </a:ext>
            </a:extLst>
          </p:cNvPr>
          <p:cNvSpPr>
            <a:spLocks noGrp="1"/>
          </p:cNvSpPr>
          <p:nvPr>
            <p:ph type="subTitle" idx="3"/>
          </p:nvPr>
        </p:nvSpPr>
        <p:spPr>
          <a:xfrm>
            <a:off x="2447533" y="12584827"/>
            <a:ext cx="12196200" cy="987738"/>
          </a:xfrm>
        </p:spPr>
        <p:txBody>
          <a:bodyPr/>
          <a:lstStyle/>
          <a:p>
            <a:r>
              <a:rPr lang="en-US" b="1"/>
              <a:t>The Participatory Approach to Research</a:t>
            </a:r>
            <a:endParaRPr lang="en-GB" b="1"/>
          </a:p>
          <a:p>
            <a:endParaRPr lang="en-GB"/>
          </a:p>
        </p:txBody>
      </p:sp>
    </p:spTree>
    <p:extLst>
      <p:ext uri="{BB962C8B-B14F-4D97-AF65-F5344CB8AC3E}">
        <p14:creationId xmlns:p14="http://schemas.microsoft.com/office/powerpoint/2010/main" val="40988654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2845A-B4A8-A715-5686-71385B61C8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2E8B7D-A8BA-5BE8-99B8-B41ADD2EDB01}"/>
              </a:ext>
            </a:extLst>
          </p:cNvPr>
          <p:cNvSpPr>
            <a:spLocks noGrp="1"/>
          </p:cNvSpPr>
          <p:nvPr>
            <p:ph type="title"/>
          </p:nvPr>
        </p:nvSpPr>
        <p:spPr/>
        <p:txBody>
          <a:bodyPr/>
          <a:lstStyle/>
          <a:p>
            <a:r>
              <a:rPr lang="en-US"/>
              <a:t>Addressing challenges- practical considerations</a:t>
            </a:r>
            <a:endParaRPr lang="en-GB"/>
          </a:p>
        </p:txBody>
      </p:sp>
      <p:sp>
        <p:nvSpPr>
          <p:cNvPr id="3" name="Slide Number Placeholder 2">
            <a:extLst>
              <a:ext uri="{FF2B5EF4-FFF2-40B4-BE49-F238E27FC236}">
                <a16:creationId xmlns:a16="http://schemas.microsoft.com/office/drawing/2014/main" id="{0A02EE9D-DDC2-09F8-3C53-D2DCB38E4BC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29</a:t>
            </a:fld>
            <a:endParaRPr lang="en-US"/>
          </a:p>
        </p:txBody>
      </p:sp>
      <p:sp>
        <p:nvSpPr>
          <p:cNvPr id="4" name="Text Placeholder 3">
            <a:extLst>
              <a:ext uri="{FF2B5EF4-FFF2-40B4-BE49-F238E27FC236}">
                <a16:creationId xmlns:a16="http://schemas.microsoft.com/office/drawing/2014/main" id="{F114427E-B650-2884-C2EC-83D61CD0D225}"/>
              </a:ext>
            </a:extLst>
          </p:cNvPr>
          <p:cNvSpPr>
            <a:spLocks noGrp="1"/>
          </p:cNvSpPr>
          <p:nvPr>
            <p:ph type="body" idx="2"/>
          </p:nvPr>
        </p:nvSpPr>
        <p:spPr/>
        <p:txBody>
          <a:bodyPr/>
          <a:lstStyle/>
          <a:p>
            <a:endParaRPr lang="en-US"/>
          </a:p>
          <a:p>
            <a:endParaRPr lang="en-GB"/>
          </a:p>
          <a:p>
            <a:endParaRPr lang="en-GB"/>
          </a:p>
          <a:p>
            <a:endParaRPr lang="en-GB"/>
          </a:p>
          <a:p>
            <a:endParaRPr lang="en-GB"/>
          </a:p>
        </p:txBody>
      </p:sp>
      <p:sp>
        <p:nvSpPr>
          <p:cNvPr id="7" name="Subtitle 6">
            <a:extLst>
              <a:ext uri="{FF2B5EF4-FFF2-40B4-BE49-F238E27FC236}">
                <a16:creationId xmlns:a16="http://schemas.microsoft.com/office/drawing/2014/main" id="{F883A8CB-AC5D-E313-3761-43DBD46755B3}"/>
              </a:ext>
            </a:extLst>
          </p:cNvPr>
          <p:cNvSpPr>
            <a:spLocks noGrp="1"/>
          </p:cNvSpPr>
          <p:nvPr>
            <p:ph type="subTitle" idx="3"/>
          </p:nvPr>
        </p:nvSpPr>
        <p:spPr>
          <a:xfrm>
            <a:off x="2304098" y="12586181"/>
            <a:ext cx="12196200" cy="875475"/>
          </a:xfrm>
        </p:spPr>
        <p:txBody>
          <a:bodyPr/>
          <a:lstStyle/>
          <a:p>
            <a:r>
              <a:rPr lang="en-US" b="1"/>
              <a:t>The Participatory Approach to Research</a:t>
            </a:r>
            <a:endParaRPr lang="en-GB" b="1"/>
          </a:p>
          <a:p>
            <a:endParaRPr lang="en-GB"/>
          </a:p>
        </p:txBody>
      </p:sp>
      <p:sp>
        <p:nvSpPr>
          <p:cNvPr id="9" name="Text Placeholder 8">
            <a:extLst>
              <a:ext uri="{FF2B5EF4-FFF2-40B4-BE49-F238E27FC236}">
                <a16:creationId xmlns:a16="http://schemas.microsoft.com/office/drawing/2014/main" id="{3E8B2692-C16E-6DBE-4D72-5E8EC2C8FAF9}"/>
              </a:ext>
            </a:extLst>
          </p:cNvPr>
          <p:cNvSpPr>
            <a:spLocks noGrp="1"/>
          </p:cNvSpPr>
          <p:nvPr>
            <p:ph type="body" idx="5"/>
          </p:nvPr>
        </p:nvSpPr>
        <p:spPr>
          <a:xfrm>
            <a:off x="4478956" y="3836894"/>
            <a:ext cx="18892191" cy="8215775"/>
          </a:xfrm>
        </p:spPr>
        <p:style>
          <a:lnRef idx="3">
            <a:schemeClr val="lt1"/>
          </a:lnRef>
          <a:fillRef idx="1">
            <a:schemeClr val="accent3"/>
          </a:fillRef>
          <a:effectRef idx="1">
            <a:schemeClr val="accent3"/>
          </a:effectRef>
          <a:fontRef idx="minor">
            <a:schemeClr val="lt1"/>
          </a:fontRef>
        </p:style>
        <p:txBody>
          <a:bodyPr/>
          <a:lstStyle/>
          <a:p>
            <a:pPr marL="152400" indent="0">
              <a:buNone/>
            </a:pPr>
            <a:r>
              <a:rPr lang="en-GB" sz="4000" b="1"/>
              <a:t>Budgeting for involvement: </a:t>
            </a:r>
            <a:r>
              <a:rPr lang="en-GB" sz="4000"/>
              <a:t>Consider public involvement in your budgeting plans for your research projects. Consider: will I need additional funding to cover this?</a:t>
            </a:r>
            <a:br>
              <a:rPr lang="en-GB" sz="4000"/>
            </a:br>
            <a:endParaRPr lang="en-GB" sz="4000"/>
          </a:p>
          <a:p>
            <a:pPr marL="152400" indent="0">
              <a:buNone/>
            </a:pPr>
            <a:r>
              <a:rPr lang="en-GB" sz="4000" b="1"/>
              <a:t>Time, travel and accessibility needs </a:t>
            </a:r>
            <a:r>
              <a:rPr lang="en-GB" sz="4000"/>
              <a:t>all need to be budgeted for any public contributors. No-one should be left out of pocket!</a:t>
            </a:r>
            <a:br>
              <a:rPr lang="en-GB" sz="4000"/>
            </a:br>
            <a:endParaRPr lang="en-GB" sz="4000"/>
          </a:p>
          <a:p>
            <a:pPr marL="152400" indent="0">
              <a:buNone/>
            </a:pPr>
            <a:r>
              <a:rPr lang="en-GB" sz="4000" b="1"/>
              <a:t>Consider </a:t>
            </a:r>
            <a:r>
              <a:rPr lang="en-GB" sz="4000" b="1" i="1"/>
              <a:t>how</a:t>
            </a:r>
            <a:r>
              <a:rPr lang="en-GB" sz="4000" b="1"/>
              <a:t> the public contributor is reimbursed</a:t>
            </a:r>
            <a:r>
              <a:rPr lang="en-GB" sz="4000"/>
              <a:t>… Vouchers or cash.</a:t>
            </a:r>
          </a:p>
          <a:p>
            <a:pPr marL="152400" indent="0">
              <a:buNone/>
            </a:pPr>
            <a:endParaRPr lang="en-GB" sz="4000"/>
          </a:p>
          <a:p>
            <a:pPr marL="152400" indent="0">
              <a:buNone/>
            </a:pPr>
            <a:r>
              <a:rPr lang="en-GB" sz="4000" b="1"/>
              <a:t>Read local policies </a:t>
            </a:r>
            <a:r>
              <a:rPr lang="en-GB" sz="4000"/>
              <a:t>on how much is appropriate e.g. if there is a Public Involvement Payment Policy. </a:t>
            </a:r>
          </a:p>
          <a:p>
            <a:endParaRPr lang="en-GB"/>
          </a:p>
        </p:txBody>
      </p:sp>
      <p:pic>
        <p:nvPicPr>
          <p:cNvPr id="13" name="Graphic 12" descr="Coins with solid fill">
            <a:extLst>
              <a:ext uri="{FF2B5EF4-FFF2-40B4-BE49-F238E27FC236}">
                <a16:creationId xmlns:a16="http://schemas.microsoft.com/office/drawing/2014/main" id="{DF01C75C-B98C-8857-4367-EA3E20990DA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455052" y="3580409"/>
            <a:ext cx="1828800" cy="1828800"/>
          </a:xfrm>
          <a:prstGeom prst="rect">
            <a:avLst/>
          </a:prstGeom>
        </p:spPr>
      </p:pic>
      <p:pic>
        <p:nvPicPr>
          <p:cNvPr id="15" name="Graphic 14" descr="Taxi with solid fill">
            <a:extLst>
              <a:ext uri="{FF2B5EF4-FFF2-40B4-BE49-F238E27FC236}">
                <a16:creationId xmlns:a16="http://schemas.microsoft.com/office/drawing/2014/main" id="{E719B535-FB88-69C3-CC31-9C2DE65A693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38342" y="6210356"/>
            <a:ext cx="1828800" cy="1828800"/>
          </a:xfrm>
          <a:prstGeom prst="rect">
            <a:avLst/>
          </a:prstGeom>
        </p:spPr>
      </p:pic>
      <p:pic>
        <p:nvPicPr>
          <p:cNvPr id="17" name="Graphic 16" descr="Money with solid fill">
            <a:extLst>
              <a:ext uri="{FF2B5EF4-FFF2-40B4-BE49-F238E27FC236}">
                <a16:creationId xmlns:a16="http://schemas.microsoft.com/office/drawing/2014/main" id="{887E6239-81A1-A9EE-4848-1772716D6A3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38342" y="8166199"/>
            <a:ext cx="1828800" cy="1828800"/>
          </a:xfrm>
          <a:prstGeom prst="rect">
            <a:avLst/>
          </a:prstGeom>
        </p:spPr>
      </p:pic>
      <p:pic>
        <p:nvPicPr>
          <p:cNvPr id="19" name="Graphic 18" descr="List with solid fill">
            <a:extLst>
              <a:ext uri="{FF2B5EF4-FFF2-40B4-BE49-F238E27FC236}">
                <a16:creationId xmlns:a16="http://schemas.microsoft.com/office/drawing/2014/main" id="{DF377B44-C6D8-0BB2-581E-D12C966D93B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338342" y="9994999"/>
            <a:ext cx="1828800" cy="1828800"/>
          </a:xfrm>
          <a:prstGeom prst="rect">
            <a:avLst/>
          </a:prstGeom>
        </p:spPr>
      </p:pic>
    </p:spTree>
    <p:extLst>
      <p:ext uri="{BB962C8B-B14F-4D97-AF65-F5344CB8AC3E}">
        <p14:creationId xmlns:p14="http://schemas.microsoft.com/office/powerpoint/2010/main" val="41288621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3">
            <a:lumMod val="9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907D4-658F-4D1B-7534-521B595F0311}"/>
              </a:ext>
            </a:extLst>
          </p:cNvPr>
          <p:cNvSpPr>
            <a:spLocks noGrp="1"/>
          </p:cNvSpPr>
          <p:nvPr>
            <p:ph type="title"/>
          </p:nvPr>
        </p:nvSpPr>
        <p:spPr/>
        <p:txBody>
          <a:bodyPr/>
          <a:lstStyle/>
          <a:p>
            <a:pPr algn="ctr"/>
            <a:r>
              <a:rPr lang="en-US" sz="9600"/>
              <a:t>Q&amp; A </a:t>
            </a:r>
            <a:endParaRPr lang="en-GB" sz="9600"/>
          </a:p>
        </p:txBody>
      </p:sp>
      <p:sp>
        <p:nvSpPr>
          <p:cNvPr id="3" name="Slide Number Placeholder 2">
            <a:extLst>
              <a:ext uri="{FF2B5EF4-FFF2-40B4-BE49-F238E27FC236}">
                <a16:creationId xmlns:a16="http://schemas.microsoft.com/office/drawing/2014/main" id="{B89AAA1E-788B-F5D9-F6C6-4180DB00C3E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30</a:t>
            </a:fld>
            <a:endParaRPr lang="en-US"/>
          </a:p>
        </p:txBody>
      </p:sp>
      <p:sp>
        <p:nvSpPr>
          <p:cNvPr id="5" name="Subtitle 4">
            <a:extLst>
              <a:ext uri="{FF2B5EF4-FFF2-40B4-BE49-F238E27FC236}">
                <a16:creationId xmlns:a16="http://schemas.microsoft.com/office/drawing/2014/main" id="{79D4953C-061A-F4E3-3EAB-8698761E5E97}"/>
              </a:ext>
            </a:extLst>
          </p:cNvPr>
          <p:cNvSpPr>
            <a:spLocks noGrp="1"/>
          </p:cNvSpPr>
          <p:nvPr>
            <p:ph type="subTitle" idx="2"/>
          </p:nvPr>
        </p:nvSpPr>
        <p:spPr>
          <a:xfrm>
            <a:off x="2268239" y="12632500"/>
            <a:ext cx="12196200" cy="369600"/>
          </a:xfrm>
        </p:spPr>
        <p:txBody>
          <a:bodyPr/>
          <a:lstStyle/>
          <a:p>
            <a:r>
              <a:rPr lang="en-US" b="1"/>
              <a:t>The Participatory Approach to Research</a:t>
            </a:r>
            <a:endParaRPr lang="en-GB" b="1"/>
          </a:p>
          <a:p>
            <a:endParaRPr lang="en-GB"/>
          </a:p>
        </p:txBody>
      </p:sp>
    </p:spTree>
    <p:extLst>
      <p:ext uri="{BB962C8B-B14F-4D97-AF65-F5344CB8AC3E}">
        <p14:creationId xmlns:p14="http://schemas.microsoft.com/office/powerpoint/2010/main" val="39423848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3">
            <a:lumMod val="9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5C51E-A8B9-9972-DE60-EAD82EDA94A3}"/>
              </a:ext>
            </a:extLst>
          </p:cNvPr>
          <p:cNvSpPr>
            <a:spLocks noGrp="1"/>
          </p:cNvSpPr>
          <p:nvPr>
            <p:ph type="title"/>
          </p:nvPr>
        </p:nvSpPr>
        <p:spPr/>
        <p:txBody>
          <a:bodyPr/>
          <a:lstStyle/>
          <a:p>
            <a:r>
              <a:rPr lang="en-US"/>
              <a:t>Resources&amp; References </a:t>
            </a:r>
            <a:endParaRPr lang="en-GB"/>
          </a:p>
        </p:txBody>
      </p:sp>
      <p:sp>
        <p:nvSpPr>
          <p:cNvPr id="3" name="Slide Number Placeholder 2">
            <a:extLst>
              <a:ext uri="{FF2B5EF4-FFF2-40B4-BE49-F238E27FC236}">
                <a16:creationId xmlns:a16="http://schemas.microsoft.com/office/drawing/2014/main" id="{03EA3AA8-15ED-7E28-5CDB-29D957969CE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31</a:t>
            </a:fld>
            <a:endParaRPr lang="en-US"/>
          </a:p>
        </p:txBody>
      </p:sp>
      <p:sp>
        <p:nvSpPr>
          <p:cNvPr id="5" name="Subtitle 4">
            <a:extLst>
              <a:ext uri="{FF2B5EF4-FFF2-40B4-BE49-F238E27FC236}">
                <a16:creationId xmlns:a16="http://schemas.microsoft.com/office/drawing/2014/main" id="{4472918B-F1C4-0B75-5F33-92E3342642C4}"/>
              </a:ext>
            </a:extLst>
          </p:cNvPr>
          <p:cNvSpPr>
            <a:spLocks noGrp="1"/>
          </p:cNvSpPr>
          <p:nvPr>
            <p:ph type="subTitle" idx="2"/>
          </p:nvPr>
        </p:nvSpPr>
        <p:spPr>
          <a:xfrm>
            <a:off x="2304098" y="12586447"/>
            <a:ext cx="12196200" cy="599041"/>
          </a:xfrm>
        </p:spPr>
        <p:txBody>
          <a:bodyPr/>
          <a:lstStyle/>
          <a:p>
            <a:r>
              <a:rPr lang="en-US" b="1"/>
              <a:t>The Participatory Approach to Research</a:t>
            </a:r>
            <a:endParaRPr lang="en-GB" b="1"/>
          </a:p>
          <a:p>
            <a:endParaRPr lang="en-GB"/>
          </a:p>
        </p:txBody>
      </p:sp>
    </p:spTree>
    <p:extLst>
      <p:ext uri="{BB962C8B-B14F-4D97-AF65-F5344CB8AC3E}">
        <p14:creationId xmlns:p14="http://schemas.microsoft.com/office/powerpoint/2010/main" val="728943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27316-173C-C1AB-8888-27E05D091F40}"/>
              </a:ext>
            </a:extLst>
          </p:cNvPr>
          <p:cNvSpPr>
            <a:spLocks noGrp="1"/>
          </p:cNvSpPr>
          <p:nvPr>
            <p:ph type="title"/>
          </p:nvPr>
        </p:nvSpPr>
        <p:spPr/>
        <p:txBody>
          <a:bodyPr/>
          <a:lstStyle/>
          <a:p>
            <a:r>
              <a:rPr lang="en-US"/>
              <a:t>References</a:t>
            </a:r>
            <a:endParaRPr lang="en-GB"/>
          </a:p>
        </p:txBody>
      </p:sp>
      <p:sp>
        <p:nvSpPr>
          <p:cNvPr id="3" name="Slide Number Placeholder 2">
            <a:extLst>
              <a:ext uri="{FF2B5EF4-FFF2-40B4-BE49-F238E27FC236}">
                <a16:creationId xmlns:a16="http://schemas.microsoft.com/office/drawing/2014/main" id="{356643C1-F154-FE61-E26D-C18BF03790D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32</a:t>
            </a:fld>
            <a:endParaRPr lang="en-US"/>
          </a:p>
        </p:txBody>
      </p:sp>
      <p:sp>
        <p:nvSpPr>
          <p:cNvPr id="5" name="Text Placeholder 4">
            <a:extLst>
              <a:ext uri="{FF2B5EF4-FFF2-40B4-BE49-F238E27FC236}">
                <a16:creationId xmlns:a16="http://schemas.microsoft.com/office/drawing/2014/main" id="{61542656-F04C-9DD0-AB21-69534242A8C8}"/>
              </a:ext>
            </a:extLst>
          </p:cNvPr>
          <p:cNvSpPr>
            <a:spLocks noGrp="1"/>
          </p:cNvSpPr>
          <p:nvPr>
            <p:ph type="body" idx="2"/>
          </p:nvPr>
        </p:nvSpPr>
        <p:spPr>
          <a:xfrm>
            <a:off x="681318" y="2725271"/>
            <a:ext cx="21973257" cy="9699811"/>
          </a:xfrm>
        </p:spPr>
        <p:txBody>
          <a:bodyPr/>
          <a:lstStyle/>
          <a:p>
            <a:pPr fontAlgn="t">
              <a:buNone/>
            </a:pPr>
            <a:endParaRPr lang="en-GB" b="1"/>
          </a:p>
          <a:p>
            <a:pPr fontAlgn="t">
              <a:buNone/>
            </a:pPr>
            <a:r>
              <a:rPr lang="en-GB" b="1"/>
              <a:t>Cornwall, A., &amp; Jewkes, R. (1995). </a:t>
            </a:r>
            <a:r>
              <a:rPr lang="en-GB" i="1"/>
              <a:t>What is Participatory Research?</a:t>
            </a:r>
            <a:r>
              <a:rPr lang="en-GB"/>
              <a:t> Social Science &amp; Medicine, 41(12), 1667-1676. A seminal paper defining participatory research and highlighting the importance of power sharing in knowledge production. </a:t>
            </a:r>
            <a:r>
              <a:rPr lang="en-GB">
                <a:hlinkClick r:id="rId3"/>
              </a:rPr>
              <a:t>[kclpure.kcl.ac.uk]</a:t>
            </a:r>
            <a:endParaRPr lang="en-GB"/>
          </a:p>
          <a:p>
            <a:pPr fontAlgn="t">
              <a:buNone/>
            </a:pPr>
            <a:r>
              <a:rPr lang="en-GB" b="1"/>
              <a:t>Israel, B. A., Schulz, A. J., Parker, E. A., &amp; Becker, A. B. (1998). </a:t>
            </a:r>
            <a:r>
              <a:rPr lang="en-GB" i="1"/>
              <a:t>Review of Community-Based Research: Assessing Partnership Approaches to Improve Public Health</a:t>
            </a:r>
            <a:r>
              <a:rPr lang="en-GB"/>
              <a:t>. Annual Review of Public Health, 19, 173-202. Widely cited for principles of community-based participatory research. </a:t>
            </a:r>
            <a:r>
              <a:rPr lang="en-GB">
                <a:hlinkClick r:id="rId4"/>
              </a:rPr>
              <a:t>[</a:t>
            </a:r>
            <a:r>
              <a:rPr lang="en-GB" err="1">
                <a:hlinkClick r:id="rId4"/>
              </a:rPr>
              <a:t>catalogima</a:t>
            </a:r>
            <a:r>
              <a:rPr lang="en-GB">
                <a:hlinkClick r:id="rId4"/>
              </a:rPr>
              <a:t>....wiley.com]</a:t>
            </a:r>
            <a:endParaRPr lang="en-GB"/>
          </a:p>
          <a:p>
            <a:pPr fontAlgn="t">
              <a:buNone/>
            </a:pPr>
            <a:r>
              <a:rPr lang="en-GB" b="1"/>
              <a:t>Cargo, M., &amp; Mercer, S. L. (2008). </a:t>
            </a:r>
            <a:r>
              <a:rPr lang="en-GB" i="1"/>
              <a:t>The Value and Challenges of Participatory Research: Strengthening Its Practice</a:t>
            </a:r>
            <a:r>
              <a:rPr lang="en-GB"/>
              <a:t>. Annual Review of Public Health, 29, 325-350.</a:t>
            </a:r>
          </a:p>
          <a:p>
            <a:pPr fontAlgn="t">
              <a:buNone/>
            </a:pPr>
            <a:r>
              <a:rPr lang="en-GB" b="1" err="1"/>
              <a:t>Jagosh</a:t>
            </a:r>
            <a:r>
              <a:rPr lang="en-GB" b="1"/>
              <a:t>, J., Macaulay, A. C., </a:t>
            </a:r>
            <a:r>
              <a:rPr lang="en-GB" b="1" err="1"/>
              <a:t>Pluye</a:t>
            </a:r>
            <a:r>
              <a:rPr lang="en-GB" b="1"/>
              <a:t>, P., et al. (2012). </a:t>
            </a:r>
            <a:r>
              <a:rPr lang="en-GB" i="1"/>
              <a:t>Uncovering the Benefits of Participatory Research: Implications of a Realist Review for Health Research and Practice</a:t>
            </a:r>
            <a:r>
              <a:rPr lang="en-GB"/>
              <a:t>. The Milbank Quarterly, 90(2), 311-346.</a:t>
            </a:r>
          </a:p>
          <a:p>
            <a:pPr fontAlgn="t">
              <a:buNone/>
            </a:pPr>
            <a:r>
              <a:rPr lang="en-GB" b="1"/>
              <a:t>Hickey, S., &amp; Mohan, G. (Eds.). </a:t>
            </a:r>
            <a:r>
              <a:rPr lang="en-GB"/>
              <a:t>(2004). </a:t>
            </a:r>
            <a:r>
              <a:rPr lang="en-GB" i="1"/>
              <a:t>Participation: From Tyranny to Transformation?</a:t>
            </a:r>
            <a:r>
              <a:rPr lang="en-GB"/>
              <a:t> Zed Books.</a:t>
            </a:r>
          </a:p>
          <a:p>
            <a:pPr fontAlgn="t">
              <a:buNone/>
            </a:pPr>
            <a:r>
              <a:rPr lang="en-GB" b="1"/>
              <a:t>Greenhalgh, T., Hinton, L., Finlay, T., et al. (2019). </a:t>
            </a:r>
            <a:r>
              <a:rPr lang="en-GB" i="1"/>
              <a:t>Frameworks for Supporting Patient and Public Involvement in Research: Systematic Review and Co-design Pilot</a:t>
            </a:r>
            <a:r>
              <a:rPr lang="en-GB"/>
              <a:t>. Health Expectations, 22(4), 785-801</a:t>
            </a:r>
          </a:p>
          <a:p>
            <a:pPr fontAlgn="t">
              <a:buNone/>
            </a:pPr>
            <a:r>
              <a:rPr lang="en-GB" b="1"/>
              <a:t>NIHR INCLUDE guidance </a:t>
            </a:r>
            <a:r>
              <a:rPr lang="en-GB"/>
              <a:t>.</a:t>
            </a:r>
            <a:r>
              <a:rPr lang="en-GB">
                <a:hlinkClick r:id="rId5"/>
              </a:rPr>
              <a:t> Improving inclusion of under-served groups in clinical research: Guidance from INCLUDE project | NIHR</a:t>
            </a:r>
            <a:endParaRPr lang="en-GB"/>
          </a:p>
          <a:p>
            <a:endParaRPr lang="en-GB"/>
          </a:p>
        </p:txBody>
      </p:sp>
      <p:sp>
        <p:nvSpPr>
          <p:cNvPr id="7" name="Subtitle 6">
            <a:extLst>
              <a:ext uri="{FF2B5EF4-FFF2-40B4-BE49-F238E27FC236}">
                <a16:creationId xmlns:a16="http://schemas.microsoft.com/office/drawing/2014/main" id="{94AE0E89-7C6C-81AE-847F-35B0F945B216}"/>
              </a:ext>
            </a:extLst>
          </p:cNvPr>
          <p:cNvSpPr>
            <a:spLocks noGrp="1"/>
          </p:cNvSpPr>
          <p:nvPr>
            <p:ph type="subTitle" idx="3"/>
          </p:nvPr>
        </p:nvSpPr>
        <p:spPr>
          <a:xfrm>
            <a:off x="2393745" y="12632500"/>
            <a:ext cx="12196200" cy="369600"/>
          </a:xfrm>
        </p:spPr>
        <p:txBody>
          <a:bodyPr/>
          <a:lstStyle/>
          <a:p>
            <a:r>
              <a:rPr lang="en-US" b="1"/>
              <a:t>The Participatory Approach to Research</a:t>
            </a:r>
            <a:endParaRPr lang="en-GB" b="1"/>
          </a:p>
          <a:p>
            <a:endParaRPr lang="en-GB"/>
          </a:p>
        </p:txBody>
      </p:sp>
    </p:spTree>
    <p:extLst>
      <p:ext uri="{BB962C8B-B14F-4D97-AF65-F5344CB8AC3E}">
        <p14:creationId xmlns:p14="http://schemas.microsoft.com/office/powerpoint/2010/main" val="216342100"/>
      </p:ext>
    </p:extLst>
  </p:cSld>
  <p:clrMapOvr>
    <a:masterClrMapping/>
  </p:clrMapOvr>
</p:sld>
</file>

<file path=ppt/theme/theme1.xml><?xml version="1.0" encoding="utf-8"?>
<a:theme xmlns:a="http://schemas.openxmlformats.org/drawingml/2006/main" name="1_NIHR">
  <a:themeElements>
    <a:clrScheme name="NIHR 1">
      <a:dk1>
        <a:srgbClr val="1C285E"/>
      </a:dk1>
      <a:lt1>
        <a:srgbClr val="FFFFFF"/>
      </a:lt1>
      <a:dk2>
        <a:srgbClr val="FFD1E0"/>
      </a:dk2>
      <a:lt2>
        <a:srgbClr val="C3C5FF"/>
      </a:lt2>
      <a:accent1>
        <a:srgbClr val="FC5D5D"/>
      </a:accent1>
      <a:accent2>
        <a:srgbClr val="FAF3EB"/>
      </a:accent2>
      <a:accent3>
        <a:srgbClr val="C7E9FF"/>
      </a:accent3>
      <a:accent4>
        <a:srgbClr val="C5DCE5"/>
      </a:accent4>
      <a:accent5>
        <a:srgbClr val="804055"/>
      </a:accent5>
      <a:accent6>
        <a:srgbClr val="3C3C3C"/>
      </a:accent6>
      <a:hlink>
        <a:srgbClr val="0A5766"/>
      </a:hlink>
      <a:folHlink>
        <a:srgbClr val="3E439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674CA1B846915439C214A7C057C6A68" ma:contentTypeVersion="15" ma:contentTypeDescription="Create a new document." ma:contentTypeScope="" ma:versionID="a5c435c38cd9e6da22957a80749da602">
  <xsd:schema xmlns:xsd="http://www.w3.org/2001/XMLSchema" xmlns:xs="http://www.w3.org/2001/XMLSchema" xmlns:p="http://schemas.microsoft.com/office/2006/metadata/properties" xmlns:ns1="http://schemas.microsoft.com/sharepoint/v3" xmlns:ns2="6afedc07-2ff7-4772-883c-b65fafeedc39" xmlns:ns3="9e8932a4-846b-4f82-81ad-ad66315c0e4d" targetNamespace="http://schemas.microsoft.com/office/2006/metadata/properties" ma:root="true" ma:fieldsID="e804436e38ac1c13e4ddfbcb56e84900" ns1:_="" ns2:_="" ns3:_="">
    <xsd:import namespace="http://schemas.microsoft.com/sharepoint/v3"/>
    <xsd:import namespace="6afedc07-2ff7-4772-883c-b65fafeedc39"/>
    <xsd:import namespace="9e8932a4-846b-4f82-81ad-ad66315c0e4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1:_ip_UnifiedCompliancePolicyProperties" minOccurs="0"/>
                <xsd:element ref="ns1:_ip_UnifiedCompliancePolicyUIAction"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BillingMetadata"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1" nillable="true" ma:displayName="Unified Compliance Policy Properties" ma:hidden="true" ma:internalName="_ip_UnifiedCompliancePolicyProperties">
      <xsd:simpleType>
        <xsd:restriction base="dms:Note"/>
      </xsd:simpleType>
    </xsd:element>
    <xsd:element name="_ip_UnifiedCompliancePolicyUIAction" ma:index="1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afedc07-2ff7-4772-883c-b65fafeedc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e8932a4-846b-4f82-81ad-ad66315c0e4d"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2567d2ed-5bde-4cf0-9d89-d704f0d5ef89}" ma:internalName="TaxCatchAll" ma:showField="CatchAllData" ma:web="9e8932a4-846b-4f82-81ad-ad66315c0e4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afedc07-2ff7-4772-883c-b65fafeedc39">
      <Terms xmlns="http://schemas.microsoft.com/office/infopath/2007/PartnerControls"/>
    </lcf76f155ced4ddcb4097134ff3c332f>
    <_ip_UnifiedCompliancePolicyUIAction xmlns="http://schemas.microsoft.com/sharepoint/v3" xsi:nil="true"/>
    <TaxCatchAll xmlns="9e8932a4-846b-4f82-81ad-ad66315c0e4d"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D8593D8F-F618-4176-88F0-CC02FD44DF10}">
  <ds:schemaRefs>
    <ds:schemaRef ds:uri="6afedc07-2ff7-4772-883c-b65fafeedc39"/>
    <ds:schemaRef ds:uri="9e8932a4-846b-4f82-81ad-ad66315c0e4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8C80E6D-D398-4CE0-A913-1623FE7B8098}">
  <ds:schemaRefs>
    <ds:schemaRef ds:uri="http://schemas.microsoft.com/sharepoint/v3/contenttype/forms"/>
  </ds:schemaRefs>
</ds:datastoreItem>
</file>

<file path=customXml/itemProps3.xml><?xml version="1.0" encoding="utf-8"?>
<ds:datastoreItem xmlns:ds="http://schemas.openxmlformats.org/officeDocument/2006/customXml" ds:itemID="{5E890B19-DF89-4BA7-87F0-4B0DA5964512}">
  <ds:schemaRefs>
    <ds:schemaRef ds:uri="6afedc07-2ff7-4772-883c-b65fafeedc39"/>
    <ds:schemaRef ds:uri="9e8932a4-846b-4f82-81ad-ad66315c0e4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 id="{6b902693-1074-40aa-9e21-d89446a2ebb5}" enabled="0" method="" siteId="{6b902693-1074-40aa-9e21-d89446a2ebb5}" removed="1"/>
</clbl:labelList>
</file>

<file path=docProps/app.xml><?xml version="1.0" encoding="utf-8"?>
<Properties xmlns="http://schemas.openxmlformats.org/officeDocument/2006/extended-properties" xmlns:vt="http://schemas.openxmlformats.org/officeDocument/2006/docPropsVTypes">
  <TotalTime>2</TotalTime>
  <Words>2812</Words>
  <Application>Microsoft Office PowerPoint</Application>
  <PresentationFormat>Custom</PresentationFormat>
  <Paragraphs>309</Paragraphs>
  <Slides>32</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Inclusive Sans</vt:lpstr>
      <vt:lpstr>Wingdings</vt:lpstr>
      <vt:lpstr>Calibri</vt:lpstr>
      <vt:lpstr>1_NIHR</vt:lpstr>
      <vt:lpstr>The Participatory Approach to Research- Addressing Barriers to Inclusion </vt:lpstr>
      <vt:lpstr> Outline of today’s session </vt:lpstr>
      <vt:lpstr>Introduction</vt:lpstr>
      <vt:lpstr>What do we mean by Participatory Research?  </vt:lpstr>
      <vt:lpstr>What do we mean by Participatory Research?  </vt:lpstr>
      <vt:lpstr>Participatory Research- Core Philosophy</vt:lpstr>
      <vt:lpstr>Participatory Research- What is Power? </vt:lpstr>
      <vt:lpstr>Where does Power come from? </vt:lpstr>
      <vt:lpstr>Participatory Research and Research Inclusion</vt:lpstr>
      <vt:lpstr>Participatory Research and Research Inclusion</vt:lpstr>
      <vt:lpstr>Participatory Research and Research Inclusion</vt:lpstr>
      <vt:lpstr>Participatory tools and methods</vt:lpstr>
      <vt:lpstr>Health Determinants Research Collaboration Surrey </vt:lpstr>
      <vt:lpstr>Participatory tools enable greater engagement and power for participants</vt:lpstr>
      <vt:lpstr>N.B! Participatory tools on their own do not make a whole research project participatory…</vt:lpstr>
      <vt:lpstr>Storytelling &amp; Story Circles </vt:lpstr>
      <vt:lpstr>Photovoice </vt:lpstr>
      <vt:lpstr>Other creative methods</vt:lpstr>
      <vt:lpstr>Example of participatory methods in practice </vt:lpstr>
      <vt:lpstr>Group Activity</vt:lpstr>
      <vt:lpstr>Interactive Activity- 15 minutes </vt:lpstr>
      <vt:lpstr>The PATH-MH Project- Accessing Pathways to Mental Health </vt:lpstr>
      <vt:lpstr>The PATH-MH Project- Accessing Pathways to Mental Health </vt:lpstr>
      <vt:lpstr>Ethical Concerns &amp;  Challenges </vt:lpstr>
      <vt:lpstr>Ethical Concerns &amp; Challenges </vt:lpstr>
      <vt:lpstr>Addressing challenges- Co-production</vt:lpstr>
      <vt:lpstr>Addressing challenges- Co-production</vt:lpstr>
      <vt:lpstr>Addressing challenges- practical considerations</vt:lpstr>
      <vt:lpstr>Addressing challenges- practical considerations</vt:lpstr>
      <vt:lpstr>Q&amp; A </vt:lpstr>
      <vt:lpstr>Resources&amp; References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EDWARDS, Charlotte (SPFT)</dc:creator>
  <cp:lastModifiedBy>MORENO, Ana (SUSSEX PARTNERSHIP NHS FOUNDATION TRUST)</cp:lastModifiedBy>
  <cp:revision>2</cp:revision>
  <cp:lastPrinted>2026-09-15T11:16:43Z</cp:lastPrinted>
  <dcterms:modified xsi:type="dcterms:W3CDTF">2026-09-29T11:08:38Z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0x0101003674CA1B846915439C214A7C057C6A68</vt:lpwstr>
  </property>
  <property fmtid="{D5CDD505-2E9C-101B-9397-08002B2CF9AE}" pid="3" name="MediaServiceImageTags">
    <vt:lpwstr/>
  </property>
</Properties>
</file>