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0"/>
  </p:notesMasterIdLst>
  <p:sldIdLst>
    <p:sldId id="256" r:id="rId2"/>
    <p:sldId id="263" r:id="rId3"/>
    <p:sldId id="257" r:id="rId4"/>
    <p:sldId id="258" r:id="rId5"/>
    <p:sldId id="259" r:id="rId6"/>
    <p:sldId id="260" r:id="rId7"/>
    <p:sldId id="261" r:id="rId8"/>
    <p:sldId id="262" r:id="rId9"/>
  </p:sldIdLst>
  <p:sldSz cx="9144000" cy="6858000" type="screen4x3"/>
  <p:notesSz cx="6858000" cy="9144000"/>
  <p:defaultText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4FB0F49-465B-325C-AB09-31025E13CE3C}" v="60" dt="2021-03-19T10:55:01.811"/>
    <p1510:client id="{1B3F630A-935D-1DD2-ECBA-DDD0ED304579}" v="2008" dt="2021-03-19T10:14:44.945"/>
    <p1510:client id="{1E3B474C-CF6E-B7D3-103B-AEC35CAA1A12}" v="67" dt="2021-03-26T11:06:34.354"/>
    <p1510:client id="{3AA00831-81E6-E5EF-370C-AAC1EF21AC04}" v="91" dt="2021-04-23T08:37:36.237"/>
    <p1510:client id="{A49C4A98-DCE4-7955-D744-DA1202EBF5EE}" v="450" dt="2021-04-19T12:14:29.866"/>
    <p1510:client id="{B4343B91-9D32-F4B0-71AC-B4A84AF7D9A9}" v="40" dt="2021-03-19T10:22:39.646"/>
    <p1510:client id="{F76A1876-0151-810F-A6CD-8A9D9FDF628C}" v="57" dt="2021-04-20T06:49:52.61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72" autoAdjust="0"/>
    <p:restoredTop sz="94660"/>
  </p:normalViewPr>
  <p:slideViewPr>
    <p:cSldViewPr snapToGrid="0">
      <p:cViewPr varScale="1">
        <p:scale>
          <a:sx n="86" d="100"/>
          <a:sy n="86" d="100"/>
        </p:scale>
        <p:origin x="96" y="88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6"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5" Type="http://schemas.microsoft.com/office/2016/11/relationships/changesInfo" Target="changesInfos/changesInfo1.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Ian Macdonald" userId="S::ian.macdonald@charliewaller.org::d6378638-7595-4d11-a2d9-5d75bb0614bb" providerId="AD" clId="Web-{3AA00831-81E6-E5EF-370C-AAC1EF21AC04}"/>
    <pc:docChg chg="modSld">
      <pc:chgData name="Ian Macdonald" userId="S::ian.macdonald@charliewaller.org::d6378638-7595-4d11-a2d9-5d75bb0614bb" providerId="AD" clId="Web-{3AA00831-81E6-E5EF-370C-AAC1EF21AC04}" dt="2021-04-23T08:37:31.768" v="85"/>
      <pc:docMkLst>
        <pc:docMk/>
      </pc:docMkLst>
      <pc:sldChg chg="modNotes">
        <pc:chgData name="Ian Macdonald" userId="S::ian.macdonald@charliewaller.org::d6378638-7595-4d11-a2d9-5d75bb0614bb" providerId="AD" clId="Web-{3AA00831-81E6-E5EF-370C-AAC1EF21AC04}" dt="2021-04-23T08:36:26.422" v="52"/>
        <pc:sldMkLst>
          <pc:docMk/>
          <pc:sldMk cId="3623092009" sldId="257"/>
        </pc:sldMkLst>
      </pc:sldChg>
      <pc:sldChg chg="modNotes">
        <pc:chgData name="Ian Macdonald" userId="S::ian.macdonald@charliewaller.org::d6378638-7595-4d11-a2d9-5d75bb0614bb" providerId="AD" clId="Web-{3AA00831-81E6-E5EF-370C-AAC1EF21AC04}" dt="2021-04-23T08:37:13.752" v="76"/>
        <pc:sldMkLst>
          <pc:docMk/>
          <pc:sldMk cId="746192289" sldId="258"/>
        </pc:sldMkLst>
      </pc:sldChg>
      <pc:sldChg chg="modNotes">
        <pc:chgData name="Ian Macdonald" userId="S::ian.macdonald@charliewaller.org::d6378638-7595-4d11-a2d9-5d75bb0614bb" providerId="AD" clId="Web-{3AA00831-81E6-E5EF-370C-AAC1EF21AC04}" dt="2021-04-23T08:37:31.768" v="85"/>
        <pc:sldMkLst>
          <pc:docMk/>
          <pc:sldMk cId="494659393" sldId="259"/>
        </pc:sldMkLst>
      </pc:sldChg>
      <pc:sldChg chg="modSp">
        <pc:chgData name="Ian Macdonald" userId="S::ian.macdonald@charliewaller.org::d6378638-7595-4d11-a2d9-5d75bb0614bb" providerId="AD" clId="Web-{3AA00831-81E6-E5EF-370C-AAC1EF21AC04}" dt="2021-04-23T08:36:10.172" v="48" actId="20577"/>
        <pc:sldMkLst>
          <pc:docMk/>
          <pc:sldMk cId="1319574382" sldId="263"/>
        </pc:sldMkLst>
        <pc:spChg chg="mod">
          <ac:chgData name="Ian Macdonald" userId="S::ian.macdonald@charliewaller.org::d6378638-7595-4d11-a2d9-5d75bb0614bb" providerId="AD" clId="Web-{3AA00831-81E6-E5EF-370C-AAC1EF21AC04}" dt="2021-04-23T08:36:10.172" v="48" actId="20577"/>
          <ac:spMkLst>
            <pc:docMk/>
            <pc:sldMk cId="1319574382" sldId="263"/>
            <ac:spMk id="3" creationId="{540563F4-1365-4969-AFB2-44756C741005}"/>
          </ac:spMkLst>
        </pc:spChg>
      </pc:sldChg>
    </pc:docChg>
  </pc:docChgLst>
  <pc:docChgLst>
    <pc:chgData name="Ian Macdonald" userId="S::ian.macdonald@charliewaller.org::d6378638-7595-4d11-a2d9-5d75bb0614bb" providerId="AD" clId="Web-{A49C4A98-DCE4-7955-D744-DA1202EBF5EE}"/>
    <pc:docChg chg="modSld">
      <pc:chgData name="Ian Macdonald" userId="S::ian.macdonald@charliewaller.org::d6378638-7595-4d11-a2d9-5d75bb0614bb" providerId="AD" clId="Web-{A49C4A98-DCE4-7955-D744-DA1202EBF5EE}" dt="2021-04-19T12:13:46.646" v="222" actId="20577"/>
      <pc:docMkLst>
        <pc:docMk/>
      </pc:docMkLst>
      <pc:sldChg chg="modSp">
        <pc:chgData name="Ian Macdonald" userId="S::ian.macdonald@charliewaller.org::d6378638-7595-4d11-a2d9-5d75bb0614bb" providerId="AD" clId="Web-{A49C4A98-DCE4-7955-D744-DA1202EBF5EE}" dt="2021-04-19T12:04:06.508" v="85" actId="20577"/>
        <pc:sldMkLst>
          <pc:docMk/>
          <pc:sldMk cId="746192289" sldId="258"/>
        </pc:sldMkLst>
        <pc:spChg chg="mod">
          <ac:chgData name="Ian Macdonald" userId="S::ian.macdonald@charliewaller.org::d6378638-7595-4d11-a2d9-5d75bb0614bb" providerId="AD" clId="Web-{A49C4A98-DCE4-7955-D744-DA1202EBF5EE}" dt="2021-04-19T12:04:06.508" v="85" actId="20577"/>
          <ac:spMkLst>
            <pc:docMk/>
            <pc:sldMk cId="746192289" sldId="258"/>
            <ac:spMk id="3" creationId="{21CBF158-3BDB-4B72-BE04-5A193DF2E067}"/>
          </ac:spMkLst>
        </pc:spChg>
      </pc:sldChg>
      <pc:sldChg chg="modSp">
        <pc:chgData name="Ian Macdonald" userId="S::ian.macdonald@charliewaller.org::d6378638-7595-4d11-a2d9-5d75bb0614bb" providerId="AD" clId="Web-{A49C4A98-DCE4-7955-D744-DA1202EBF5EE}" dt="2021-04-19T12:12:03.659" v="209" actId="20577"/>
        <pc:sldMkLst>
          <pc:docMk/>
          <pc:sldMk cId="494659393" sldId="259"/>
        </pc:sldMkLst>
        <pc:spChg chg="mod">
          <ac:chgData name="Ian Macdonald" userId="S::ian.macdonald@charliewaller.org::d6378638-7595-4d11-a2d9-5d75bb0614bb" providerId="AD" clId="Web-{A49C4A98-DCE4-7955-D744-DA1202EBF5EE}" dt="2021-04-19T12:12:03.659" v="209" actId="20577"/>
          <ac:spMkLst>
            <pc:docMk/>
            <pc:sldMk cId="494659393" sldId="259"/>
            <ac:spMk id="3" creationId="{5F1B09A3-53D9-4164-8445-FD6DD0F087E0}"/>
          </ac:spMkLst>
        </pc:spChg>
      </pc:sldChg>
      <pc:sldChg chg="modSp">
        <pc:chgData name="Ian Macdonald" userId="S::ian.macdonald@charliewaller.org::d6378638-7595-4d11-a2d9-5d75bb0614bb" providerId="AD" clId="Web-{A49C4A98-DCE4-7955-D744-DA1202EBF5EE}" dt="2021-04-19T12:13:46.646" v="222" actId="20577"/>
        <pc:sldMkLst>
          <pc:docMk/>
          <pc:sldMk cId="1084686576" sldId="260"/>
        </pc:sldMkLst>
        <pc:spChg chg="mod">
          <ac:chgData name="Ian Macdonald" userId="S::ian.macdonald@charliewaller.org::d6378638-7595-4d11-a2d9-5d75bb0614bb" providerId="AD" clId="Web-{A49C4A98-DCE4-7955-D744-DA1202EBF5EE}" dt="2021-04-19T12:13:46.646" v="222" actId="20577"/>
          <ac:spMkLst>
            <pc:docMk/>
            <pc:sldMk cId="1084686576" sldId="260"/>
            <ac:spMk id="3" creationId="{BA672485-B7C3-490D-9C66-685017FCCE02}"/>
          </ac:spMkLst>
        </pc:spChg>
      </pc:sldChg>
      <pc:sldChg chg="modSp">
        <pc:chgData name="Ian Macdonald" userId="S::ian.macdonald@charliewaller.org::d6378638-7595-4d11-a2d9-5d75bb0614bb" providerId="AD" clId="Web-{A49C4A98-DCE4-7955-D744-DA1202EBF5EE}" dt="2021-04-19T12:04:46.196" v="123" actId="20577"/>
        <pc:sldMkLst>
          <pc:docMk/>
          <pc:sldMk cId="2682795506" sldId="261"/>
        </pc:sldMkLst>
        <pc:spChg chg="mod">
          <ac:chgData name="Ian Macdonald" userId="S::ian.macdonald@charliewaller.org::d6378638-7595-4d11-a2d9-5d75bb0614bb" providerId="AD" clId="Web-{A49C4A98-DCE4-7955-D744-DA1202EBF5EE}" dt="2021-04-19T12:04:46.196" v="123" actId="20577"/>
          <ac:spMkLst>
            <pc:docMk/>
            <pc:sldMk cId="2682795506" sldId="261"/>
            <ac:spMk id="3" creationId="{E6B81AEB-BCEA-4D10-8697-BAD1A523CC2B}"/>
          </ac:spMkLst>
        </pc:spChg>
      </pc:sldChg>
    </pc:docChg>
  </pc:docChgLst>
  <pc:docChgLst>
    <pc:chgData name="Ian Macdonald" userId="S::ian.macdonald@charliewaller.org::d6378638-7595-4d11-a2d9-5d75bb0614bb" providerId="AD" clId="Web-{1B3F630A-935D-1DD2-ECBA-DDD0ED304579}"/>
    <pc:docChg chg="mod addSld modSld addMainMaster delMainMaster modMainMaster setSldSz">
      <pc:chgData name="Ian Macdonald" userId="S::ian.macdonald@charliewaller.org::d6378638-7595-4d11-a2d9-5d75bb0614bb" providerId="AD" clId="Web-{1B3F630A-935D-1DD2-ECBA-DDD0ED304579}" dt="2021-03-19T10:14:41.929" v="2240" actId="20577"/>
      <pc:docMkLst>
        <pc:docMk/>
      </pc:docMkLst>
      <pc:sldChg chg="modSp mod modClrScheme chgLayout modNotes">
        <pc:chgData name="Ian Macdonald" userId="S::ian.macdonald@charliewaller.org::d6378638-7595-4d11-a2d9-5d75bb0614bb" providerId="AD" clId="Web-{1B3F630A-935D-1DD2-ECBA-DDD0ED304579}" dt="2021-03-19T10:14:37.679" v="2234"/>
        <pc:sldMkLst>
          <pc:docMk/>
          <pc:sldMk cId="109857222" sldId="256"/>
        </pc:sldMkLst>
        <pc:spChg chg="mod ord">
          <ac:chgData name="Ian Macdonald" userId="S::ian.macdonald@charliewaller.org::d6378638-7595-4d11-a2d9-5d75bb0614bb" providerId="AD" clId="Web-{1B3F630A-935D-1DD2-ECBA-DDD0ED304579}" dt="2021-03-19T09:19:52.129" v="361" actId="20577"/>
          <ac:spMkLst>
            <pc:docMk/>
            <pc:sldMk cId="109857222" sldId="256"/>
            <ac:spMk id="2" creationId="{00000000-0000-0000-0000-000000000000}"/>
          </ac:spMkLst>
        </pc:spChg>
        <pc:spChg chg="mod ord">
          <ac:chgData name="Ian Macdonald" userId="S::ian.macdonald@charliewaller.org::d6378638-7595-4d11-a2d9-5d75bb0614bb" providerId="AD" clId="Web-{1B3F630A-935D-1DD2-ECBA-DDD0ED304579}" dt="2021-03-19T09:13:22.824" v="1"/>
          <ac:spMkLst>
            <pc:docMk/>
            <pc:sldMk cId="109857222" sldId="256"/>
            <ac:spMk id="3" creationId="{00000000-0000-0000-0000-000000000000}"/>
          </ac:spMkLst>
        </pc:spChg>
      </pc:sldChg>
      <pc:sldChg chg="modSp new modNotes">
        <pc:chgData name="Ian Macdonald" userId="S::ian.macdonald@charliewaller.org::d6378638-7595-4d11-a2d9-5d75bb0614bb" providerId="AD" clId="Web-{1B3F630A-935D-1DD2-ECBA-DDD0ED304579}" dt="2021-03-19T10:07:28.405" v="1915"/>
        <pc:sldMkLst>
          <pc:docMk/>
          <pc:sldMk cId="3623092009" sldId="257"/>
        </pc:sldMkLst>
        <pc:spChg chg="mod">
          <ac:chgData name="Ian Macdonald" userId="S::ian.macdonald@charliewaller.org::d6378638-7595-4d11-a2d9-5d75bb0614bb" providerId="AD" clId="Web-{1B3F630A-935D-1DD2-ECBA-DDD0ED304579}" dt="2021-03-19T09:13:47.528" v="13" actId="20577"/>
          <ac:spMkLst>
            <pc:docMk/>
            <pc:sldMk cId="3623092009" sldId="257"/>
            <ac:spMk id="2" creationId="{B8706AC8-DDCA-495B-B443-C233032884F1}"/>
          </ac:spMkLst>
        </pc:spChg>
        <pc:spChg chg="mod">
          <ac:chgData name="Ian Macdonald" userId="S::ian.macdonald@charliewaller.org::d6378638-7595-4d11-a2d9-5d75bb0614bb" providerId="AD" clId="Web-{1B3F630A-935D-1DD2-ECBA-DDD0ED304579}" dt="2021-03-19T09:26:33.059" v="664" actId="20577"/>
          <ac:spMkLst>
            <pc:docMk/>
            <pc:sldMk cId="3623092009" sldId="257"/>
            <ac:spMk id="3" creationId="{BD0ED5A1-E61F-48C9-AAD6-D7ADFA661C63}"/>
          </ac:spMkLst>
        </pc:spChg>
      </pc:sldChg>
      <pc:sldChg chg="modSp new modNotes">
        <pc:chgData name="Ian Macdonald" userId="S::ian.macdonald@charliewaller.org::d6378638-7595-4d11-a2d9-5d75bb0614bb" providerId="AD" clId="Web-{1B3F630A-935D-1DD2-ECBA-DDD0ED304579}" dt="2021-03-19T10:08:11.203" v="1918"/>
        <pc:sldMkLst>
          <pc:docMk/>
          <pc:sldMk cId="746192289" sldId="258"/>
        </pc:sldMkLst>
        <pc:spChg chg="mod">
          <ac:chgData name="Ian Macdonald" userId="S::ian.macdonald@charliewaller.org::d6378638-7595-4d11-a2d9-5d75bb0614bb" providerId="AD" clId="Web-{1B3F630A-935D-1DD2-ECBA-DDD0ED304579}" dt="2021-03-19T09:15:33.389" v="92" actId="20577"/>
          <ac:spMkLst>
            <pc:docMk/>
            <pc:sldMk cId="746192289" sldId="258"/>
            <ac:spMk id="2" creationId="{55E19EA5-D238-4267-9A14-5DC181BECA05}"/>
          </ac:spMkLst>
        </pc:spChg>
        <pc:spChg chg="mod">
          <ac:chgData name="Ian Macdonald" userId="S::ian.macdonald@charliewaller.org::d6378638-7595-4d11-a2d9-5d75bb0614bb" providerId="AD" clId="Web-{1B3F630A-935D-1DD2-ECBA-DDD0ED304579}" dt="2021-03-19T09:17:01.953" v="206" actId="20577"/>
          <ac:spMkLst>
            <pc:docMk/>
            <pc:sldMk cId="746192289" sldId="258"/>
            <ac:spMk id="3" creationId="{21CBF158-3BDB-4B72-BE04-5A193DF2E067}"/>
          </ac:spMkLst>
        </pc:spChg>
      </pc:sldChg>
      <pc:sldChg chg="modSp new modNotes">
        <pc:chgData name="Ian Macdonald" userId="S::ian.macdonald@charliewaller.org::d6378638-7595-4d11-a2d9-5d75bb0614bb" providerId="AD" clId="Web-{1B3F630A-935D-1DD2-ECBA-DDD0ED304579}" dt="2021-03-19T10:08:41.203" v="1930" actId="20577"/>
        <pc:sldMkLst>
          <pc:docMk/>
          <pc:sldMk cId="494659393" sldId="259"/>
        </pc:sldMkLst>
        <pc:spChg chg="mod">
          <ac:chgData name="Ian Macdonald" userId="S::ian.macdonald@charliewaller.org::d6378638-7595-4d11-a2d9-5d75bb0614bb" providerId="AD" clId="Web-{1B3F630A-935D-1DD2-ECBA-DDD0ED304579}" dt="2021-03-19T09:17:10.063" v="209" actId="20577"/>
          <ac:spMkLst>
            <pc:docMk/>
            <pc:sldMk cId="494659393" sldId="259"/>
            <ac:spMk id="2" creationId="{346D38A1-D686-4006-9336-585988E8A901}"/>
          </ac:spMkLst>
        </pc:spChg>
        <pc:spChg chg="mod">
          <ac:chgData name="Ian Macdonald" userId="S::ian.macdonald@charliewaller.org::d6378638-7595-4d11-a2d9-5d75bb0614bb" providerId="AD" clId="Web-{1B3F630A-935D-1DD2-ECBA-DDD0ED304579}" dt="2021-03-19T10:08:41.203" v="1930" actId="20577"/>
          <ac:spMkLst>
            <pc:docMk/>
            <pc:sldMk cId="494659393" sldId="259"/>
            <ac:spMk id="3" creationId="{5F1B09A3-53D9-4164-8445-FD6DD0F087E0}"/>
          </ac:spMkLst>
        </pc:spChg>
      </pc:sldChg>
      <pc:sldChg chg="modSp new modNotes">
        <pc:chgData name="Ian Macdonald" userId="S::ian.macdonald@charliewaller.org::d6378638-7595-4d11-a2d9-5d75bb0614bb" providerId="AD" clId="Web-{1B3F630A-935D-1DD2-ECBA-DDD0ED304579}" dt="2021-03-19T10:07:10.326" v="1909"/>
        <pc:sldMkLst>
          <pc:docMk/>
          <pc:sldMk cId="1084686576" sldId="260"/>
        </pc:sldMkLst>
        <pc:spChg chg="mod">
          <ac:chgData name="Ian Macdonald" userId="S::ian.macdonald@charliewaller.org::d6378638-7595-4d11-a2d9-5d75bb0614bb" providerId="AD" clId="Web-{1B3F630A-935D-1DD2-ECBA-DDD0ED304579}" dt="2021-03-19T09:47:28.256" v="1654" actId="20577"/>
          <ac:spMkLst>
            <pc:docMk/>
            <pc:sldMk cId="1084686576" sldId="260"/>
            <ac:spMk id="2" creationId="{C970A852-254D-4538-9CAD-84319E331218}"/>
          </ac:spMkLst>
        </pc:spChg>
        <pc:spChg chg="mod">
          <ac:chgData name="Ian Macdonald" userId="S::ian.macdonald@charliewaller.org::d6378638-7595-4d11-a2d9-5d75bb0614bb" providerId="AD" clId="Web-{1B3F630A-935D-1DD2-ECBA-DDD0ED304579}" dt="2021-03-19T09:21:36.584" v="458" actId="20577"/>
          <ac:spMkLst>
            <pc:docMk/>
            <pc:sldMk cId="1084686576" sldId="260"/>
            <ac:spMk id="3" creationId="{BA672485-B7C3-490D-9C66-685017FCCE02}"/>
          </ac:spMkLst>
        </pc:spChg>
      </pc:sldChg>
      <pc:sldChg chg="modSp new modNotes">
        <pc:chgData name="Ian Macdonald" userId="S::ian.macdonald@charliewaller.org::d6378638-7595-4d11-a2d9-5d75bb0614bb" providerId="AD" clId="Web-{1B3F630A-935D-1DD2-ECBA-DDD0ED304579}" dt="2021-03-19T10:06:48.888" v="1907"/>
        <pc:sldMkLst>
          <pc:docMk/>
          <pc:sldMk cId="2682795506" sldId="261"/>
        </pc:sldMkLst>
        <pc:spChg chg="mod">
          <ac:chgData name="Ian Macdonald" userId="S::ian.macdonald@charliewaller.org::d6378638-7595-4d11-a2d9-5d75bb0614bb" providerId="AD" clId="Web-{1B3F630A-935D-1DD2-ECBA-DDD0ED304579}" dt="2021-03-19T09:47:44.803" v="1656" actId="20577"/>
          <ac:spMkLst>
            <pc:docMk/>
            <pc:sldMk cId="2682795506" sldId="261"/>
            <ac:spMk id="2" creationId="{49774D4D-1175-45AA-8B71-FF31CDCB91F2}"/>
          </ac:spMkLst>
        </pc:spChg>
        <pc:spChg chg="mod">
          <ac:chgData name="Ian Macdonald" userId="S::ian.macdonald@charliewaller.org::d6378638-7595-4d11-a2d9-5d75bb0614bb" providerId="AD" clId="Web-{1B3F630A-935D-1DD2-ECBA-DDD0ED304579}" dt="2021-03-19T09:24:49.588" v="560" actId="20577"/>
          <ac:spMkLst>
            <pc:docMk/>
            <pc:sldMk cId="2682795506" sldId="261"/>
            <ac:spMk id="3" creationId="{E6B81AEB-BCEA-4D10-8697-BAD1A523CC2B}"/>
          </ac:spMkLst>
        </pc:spChg>
      </pc:sldChg>
      <pc:sldChg chg="modSp new modNotes">
        <pc:chgData name="Ian Macdonald" userId="S::ian.macdonald@charliewaller.org::d6378638-7595-4d11-a2d9-5d75bb0614bb" providerId="AD" clId="Web-{1B3F630A-935D-1DD2-ECBA-DDD0ED304579}" dt="2021-03-19T09:52:22.887" v="1876"/>
        <pc:sldMkLst>
          <pc:docMk/>
          <pc:sldMk cId="3353499243" sldId="262"/>
        </pc:sldMkLst>
        <pc:spChg chg="mod">
          <ac:chgData name="Ian Macdonald" userId="S::ian.macdonald@charliewaller.org::d6378638-7595-4d11-a2d9-5d75bb0614bb" providerId="AD" clId="Web-{1B3F630A-935D-1DD2-ECBA-DDD0ED304579}" dt="2021-03-19T09:37:16.290" v="1200" actId="20577"/>
          <ac:spMkLst>
            <pc:docMk/>
            <pc:sldMk cId="3353499243" sldId="262"/>
            <ac:spMk id="2" creationId="{36C41DF0-548A-4BE3-9C37-0588C2FB7068}"/>
          </ac:spMkLst>
        </pc:spChg>
        <pc:spChg chg="mod">
          <ac:chgData name="Ian Macdonald" userId="S::ian.macdonald@charliewaller.org::d6378638-7595-4d11-a2d9-5d75bb0614bb" providerId="AD" clId="Web-{1B3F630A-935D-1DD2-ECBA-DDD0ED304579}" dt="2021-03-19T09:51:13.338" v="1793" actId="20577"/>
          <ac:spMkLst>
            <pc:docMk/>
            <pc:sldMk cId="3353499243" sldId="262"/>
            <ac:spMk id="3" creationId="{923E8AB6-14EE-4481-9B73-9094F0008C67}"/>
          </ac:spMkLst>
        </pc:spChg>
      </pc:sldChg>
      <pc:sldChg chg="modSp new modNotes">
        <pc:chgData name="Ian Macdonald" userId="S::ian.macdonald@charliewaller.org::d6378638-7595-4d11-a2d9-5d75bb0614bb" providerId="AD" clId="Web-{1B3F630A-935D-1DD2-ECBA-DDD0ED304579}" dt="2021-03-19T10:14:41.929" v="2240" actId="20577"/>
        <pc:sldMkLst>
          <pc:docMk/>
          <pc:sldMk cId="1319574382" sldId="263"/>
        </pc:sldMkLst>
        <pc:spChg chg="mod">
          <ac:chgData name="Ian Macdonald" userId="S::ian.macdonald@charliewaller.org::d6378638-7595-4d11-a2d9-5d75bb0614bb" providerId="AD" clId="Web-{1B3F630A-935D-1DD2-ECBA-DDD0ED304579}" dt="2021-03-19T10:14:41.929" v="2240" actId="20577"/>
          <ac:spMkLst>
            <pc:docMk/>
            <pc:sldMk cId="1319574382" sldId="263"/>
            <ac:spMk id="2" creationId="{C16A5421-F263-4E80-BE40-8ED8866BE8C0}"/>
          </ac:spMkLst>
        </pc:spChg>
        <pc:spChg chg="mod">
          <ac:chgData name="Ian Macdonald" userId="S::ian.macdonald@charliewaller.org::d6378638-7595-4d11-a2d9-5d75bb0614bb" providerId="AD" clId="Web-{1B3F630A-935D-1DD2-ECBA-DDD0ED304579}" dt="2021-03-19T09:47:17.162" v="1647" actId="20577"/>
          <ac:spMkLst>
            <pc:docMk/>
            <pc:sldMk cId="1319574382" sldId="263"/>
            <ac:spMk id="3" creationId="{540563F4-1365-4969-AFB2-44756C741005}"/>
          </ac:spMkLst>
        </pc:spChg>
      </pc:sldChg>
      <pc:sldMasterChg chg="modSp del delSldLayout modSldLayout">
        <pc:chgData name="Ian Macdonald" userId="S::ian.macdonald@charliewaller.org::d6378638-7595-4d11-a2d9-5d75bb0614bb" providerId="AD" clId="Web-{1B3F630A-935D-1DD2-ECBA-DDD0ED304579}" dt="2021-03-19T09:13:22.824" v="1"/>
        <pc:sldMasterMkLst>
          <pc:docMk/>
          <pc:sldMasterMk cId="2460954070" sldId="2147483660"/>
        </pc:sldMasterMkLst>
        <pc:spChg chg="mod">
          <ac:chgData name="Ian Macdonald" userId="S::ian.macdonald@charliewaller.org::d6378638-7595-4d11-a2d9-5d75bb0614bb" providerId="AD" clId="Web-{1B3F630A-935D-1DD2-ECBA-DDD0ED304579}" dt="2021-03-19T09:13:22.777" v="0"/>
          <ac:spMkLst>
            <pc:docMk/>
            <pc:sldMasterMk cId="2460954070" sldId="2147483660"/>
            <ac:spMk id="2" creationId="{00000000-0000-0000-0000-000000000000}"/>
          </ac:spMkLst>
        </pc:spChg>
        <pc:spChg chg="mod">
          <ac:chgData name="Ian Macdonald" userId="S::ian.macdonald@charliewaller.org::d6378638-7595-4d11-a2d9-5d75bb0614bb" providerId="AD" clId="Web-{1B3F630A-935D-1DD2-ECBA-DDD0ED304579}" dt="2021-03-19T09:13:22.777" v="0"/>
          <ac:spMkLst>
            <pc:docMk/>
            <pc:sldMasterMk cId="2460954070" sldId="2147483660"/>
            <ac:spMk id="3" creationId="{00000000-0000-0000-0000-000000000000}"/>
          </ac:spMkLst>
        </pc:spChg>
        <pc:spChg chg="mod">
          <ac:chgData name="Ian Macdonald" userId="S::ian.macdonald@charliewaller.org::d6378638-7595-4d11-a2d9-5d75bb0614bb" providerId="AD" clId="Web-{1B3F630A-935D-1DD2-ECBA-DDD0ED304579}" dt="2021-03-19T09:13:22.777" v="0"/>
          <ac:spMkLst>
            <pc:docMk/>
            <pc:sldMasterMk cId="2460954070" sldId="2147483660"/>
            <ac:spMk id="4" creationId="{00000000-0000-0000-0000-000000000000}"/>
          </ac:spMkLst>
        </pc:spChg>
        <pc:spChg chg="mod">
          <ac:chgData name="Ian Macdonald" userId="S::ian.macdonald@charliewaller.org::d6378638-7595-4d11-a2d9-5d75bb0614bb" providerId="AD" clId="Web-{1B3F630A-935D-1DD2-ECBA-DDD0ED304579}" dt="2021-03-19T09:13:22.777" v="0"/>
          <ac:spMkLst>
            <pc:docMk/>
            <pc:sldMasterMk cId="2460954070" sldId="2147483660"/>
            <ac:spMk id="5" creationId="{00000000-0000-0000-0000-000000000000}"/>
          </ac:spMkLst>
        </pc:spChg>
        <pc:spChg chg="mod">
          <ac:chgData name="Ian Macdonald" userId="S::ian.macdonald@charliewaller.org::d6378638-7595-4d11-a2d9-5d75bb0614bb" providerId="AD" clId="Web-{1B3F630A-935D-1DD2-ECBA-DDD0ED304579}" dt="2021-03-19T09:13:22.777" v="0"/>
          <ac:spMkLst>
            <pc:docMk/>
            <pc:sldMasterMk cId="2460954070" sldId="2147483660"/>
            <ac:spMk id="6" creationId="{00000000-0000-0000-0000-000000000000}"/>
          </ac:spMkLst>
        </pc:spChg>
        <pc:sldLayoutChg chg="modSp del">
          <pc:chgData name="Ian Macdonald" userId="S::ian.macdonald@charliewaller.org::d6378638-7595-4d11-a2d9-5d75bb0614bb" providerId="AD" clId="Web-{1B3F630A-935D-1DD2-ECBA-DDD0ED304579}" dt="2021-03-19T09:13:22.824" v="1"/>
          <pc:sldLayoutMkLst>
            <pc:docMk/>
            <pc:sldMasterMk cId="2460954070" sldId="2147483660"/>
            <pc:sldLayoutMk cId="2385387890" sldId="2147483661"/>
          </pc:sldLayoutMkLst>
          <pc:spChg chg="mod">
            <ac:chgData name="Ian Macdonald" userId="S::ian.macdonald@charliewaller.org::d6378638-7595-4d11-a2d9-5d75bb0614bb" providerId="AD" clId="Web-{1B3F630A-935D-1DD2-ECBA-DDD0ED304579}" dt="2021-03-19T09:13:22.777" v="0"/>
            <ac:spMkLst>
              <pc:docMk/>
              <pc:sldMasterMk cId="2460954070" sldId="2147483660"/>
              <pc:sldLayoutMk cId="2385387890" sldId="2147483661"/>
              <ac:spMk id="2" creationId="{00000000-0000-0000-0000-000000000000}"/>
            </ac:spMkLst>
          </pc:spChg>
          <pc:spChg chg="mod">
            <ac:chgData name="Ian Macdonald" userId="S::ian.macdonald@charliewaller.org::d6378638-7595-4d11-a2d9-5d75bb0614bb" providerId="AD" clId="Web-{1B3F630A-935D-1DD2-ECBA-DDD0ED304579}" dt="2021-03-19T09:13:22.777" v="0"/>
            <ac:spMkLst>
              <pc:docMk/>
              <pc:sldMasterMk cId="2460954070" sldId="2147483660"/>
              <pc:sldLayoutMk cId="2385387890" sldId="2147483661"/>
              <ac:spMk id="3" creationId="{00000000-0000-0000-0000-000000000000}"/>
            </ac:spMkLst>
          </pc:spChg>
        </pc:sldLayoutChg>
        <pc:sldLayoutChg chg="del">
          <pc:chgData name="Ian Macdonald" userId="S::ian.macdonald@charliewaller.org::d6378638-7595-4d11-a2d9-5d75bb0614bb" providerId="AD" clId="Web-{1B3F630A-935D-1DD2-ECBA-DDD0ED304579}" dt="2021-03-19T09:13:22.824" v="1"/>
          <pc:sldLayoutMkLst>
            <pc:docMk/>
            <pc:sldMasterMk cId="2460954070" sldId="2147483660"/>
            <pc:sldLayoutMk cId="949138452" sldId="2147483662"/>
          </pc:sldLayoutMkLst>
        </pc:sldLayoutChg>
        <pc:sldLayoutChg chg="modSp del">
          <pc:chgData name="Ian Macdonald" userId="S::ian.macdonald@charliewaller.org::d6378638-7595-4d11-a2d9-5d75bb0614bb" providerId="AD" clId="Web-{1B3F630A-935D-1DD2-ECBA-DDD0ED304579}" dt="2021-03-19T09:13:22.824" v="1"/>
          <pc:sldLayoutMkLst>
            <pc:docMk/>
            <pc:sldMasterMk cId="2460954070" sldId="2147483660"/>
            <pc:sldLayoutMk cId="2591524520" sldId="2147483663"/>
          </pc:sldLayoutMkLst>
          <pc:spChg chg="mod">
            <ac:chgData name="Ian Macdonald" userId="S::ian.macdonald@charliewaller.org::d6378638-7595-4d11-a2d9-5d75bb0614bb" providerId="AD" clId="Web-{1B3F630A-935D-1DD2-ECBA-DDD0ED304579}" dt="2021-03-19T09:13:22.777" v="0"/>
            <ac:spMkLst>
              <pc:docMk/>
              <pc:sldMasterMk cId="2460954070" sldId="2147483660"/>
              <pc:sldLayoutMk cId="2591524520" sldId="2147483663"/>
              <ac:spMk id="2" creationId="{00000000-0000-0000-0000-000000000000}"/>
            </ac:spMkLst>
          </pc:spChg>
          <pc:spChg chg="mod">
            <ac:chgData name="Ian Macdonald" userId="S::ian.macdonald@charliewaller.org::d6378638-7595-4d11-a2d9-5d75bb0614bb" providerId="AD" clId="Web-{1B3F630A-935D-1DD2-ECBA-DDD0ED304579}" dt="2021-03-19T09:13:22.777" v="0"/>
            <ac:spMkLst>
              <pc:docMk/>
              <pc:sldMasterMk cId="2460954070" sldId="2147483660"/>
              <pc:sldLayoutMk cId="2591524520" sldId="2147483663"/>
              <ac:spMk id="3" creationId="{00000000-0000-0000-0000-000000000000}"/>
            </ac:spMkLst>
          </pc:spChg>
        </pc:sldLayoutChg>
        <pc:sldLayoutChg chg="modSp del">
          <pc:chgData name="Ian Macdonald" userId="S::ian.macdonald@charliewaller.org::d6378638-7595-4d11-a2d9-5d75bb0614bb" providerId="AD" clId="Web-{1B3F630A-935D-1DD2-ECBA-DDD0ED304579}" dt="2021-03-19T09:13:22.824" v="1"/>
          <pc:sldLayoutMkLst>
            <pc:docMk/>
            <pc:sldMasterMk cId="2460954070" sldId="2147483660"/>
            <pc:sldLayoutMk cId="1203092039" sldId="2147483664"/>
          </pc:sldLayoutMkLst>
          <pc:spChg chg="mod">
            <ac:chgData name="Ian Macdonald" userId="S::ian.macdonald@charliewaller.org::d6378638-7595-4d11-a2d9-5d75bb0614bb" providerId="AD" clId="Web-{1B3F630A-935D-1DD2-ECBA-DDD0ED304579}" dt="2021-03-19T09:13:22.777" v="0"/>
            <ac:spMkLst>
              <pc:docMk/>
              <pc:sldMasterMk cId="2460954070" sldId="2147483660"/>
              <pc:sldLayoutMk cId="1203092039" sldId="2147483664"/>
              <ac:spMk id="3" creationId="{00000000-0000-0000-0000-000000000000}"/>
            </ac:spMkLst>
          </pc:spChg>
          <pc:spChg chg="mod">
            <ac:chgData name="Ian Macdonald" userId="S::ian.macdonald@charliewaller.org::d6378638-7595-4d11-a2d9-5d75bb0614bb" providerId="AD" clId="Web-{1B3F630A-935D-1DD2-ECBA-DDD0ED304579}" dt="2021-03-19T09:13:22.777" v="0"/>
            <ac:spMkLst>
              <pc:docMk/>
              <pc:sldMasterMk cId="2460954070" sldId="2147483660"/>
              <pc:sldLayoutMk cId="1203092039" sldId="2147483664"/>
              <ac:spMk id="4" creationId="{00000000-0000-0000-0000-000000000000}"/>
            </ac:spMkLst>
          </pc:spChg>
        </pc:sldLayoutChg>
        <pc:sldLayoutChg chg="modSp del">
          <pc:chgData name="Ian Macdonald" userId="S::ian.macdonald@charliewaller.org::d6378638-7595-4d11-a2d9-5d75bb0614bb" providerId="AD" clId="Web-{1B3F630A-935D-1DD2-ECBA-DDD0ED304579}" dt="2021-03-19T09:13:22.824" v="1"/>
          <pc:sldLayoutMkLst>
            <pc:docMk/>
            <pc:sldMasterMk cId="2460954070" sldId="2147483660"/>
            <pc:sldLayoutMk cId="3733172339" sldId="2147483665"/>
          </pc:sldLayoutMkLst>
          <pc:spChg chg="mod">
            <ac:chgData name="Ian Macdonald" userId="S::ian.macdonald@charliewaller.org::d6378638-7595-4d11-a2d9-5d75bb0614bb" providerId="AD" clId="Web-{1B3F630A-935D-1DD2-ECBA-DDD0ED304579}" dt="2021-03-19T09:13:22.777" v="0"/>
            <ac:spMkLst>
              <pc:docMk/>
              <pc:sldMasterMk cId="2460954070" sldId="2147483660"/>
              <pc:sldLayoutMk cId="3733172339" sldId="2147483665"/>
              <ac:spMk id="2" creationId="{00000000-0000-0000-0000-000000000000}"/>
            </ac:spMkLst>
          </pc:spChg>
          <pc:spChg chg="mod">
            <ac:chgData name="Ian Macdonald" userId="S::ian.macdonald@charliewaller.org::d6378638-7595-4d11-a2d9-5d75bb0614bb" providerId="AD" clId="Web-{1B3F630A-935D-1DD2-ECBA-DDD0ED304579}" dt="2021-03-19T09:13:22.777" v="0"/>
            <ac:spMkLst>
              <pc:docMk/>
              <pc:sldMasterMk cId="2460954070" sldId="2147483660"/>
              <pc:sldLayoutMk cId="3733172339" sldId="2147483665"/>
              <ac:spMk id="3" creationId="{00000000-0000-0000-0000-000000000000}"/>
            </ac:spMkLst>
          </pc:spChg>
          <pc:spChg chg="mod">
            <ac:chgData name="Ian Macdonald" userId="S::ian.macdonald@charliewaller.org::d6378638-7595-4d11-a2d9-5d75bb0614bb" providerId="AD" clId="Web-{1B3F630A-935D-1DD2-ECBA-DDD0ED304579}" dt="2021-03-19T09:13:22.777" v="0"/>
            <ac:spMkLst>
              <pc:docMk/>
              <pc:sldMasterMk cId="2460954070" sldId="2147483660"/>
              <pc:sldLayoutMk cId="3733172339" sldId="2147483665"/>
              <ac:spMk id="4" creationId="{00000000-0000-0000-0000-000000000000}"/>
            </ac:spMkLst>
          </pc:spChg>
          <pc:spChg chg="mod">
            <ac:chgData name="Ian Macdonald" userId="S::ian.macdonald@charliewaller.org::d6378638-7595-4d11-a2d9-5d75bb0614bb" providerId="AD" clId="Web-{1B3F630A-935D-1DD2-ECBA-DDD0ED304579}" dt="2021-03-19T09:13:22.777" v="0"/>
            <ac:spMkLst>
              <pc:docMk/>
              <pc:sldMasterMk cId="2460954070" sldId="2147483660"/>
              <pc:sldLayoutMk cId="3733172339" sldId="2147483665"/>
              <ac:spMk id="5" creationId="{00000000-0000-0000-0000-000000000000}"/>
            </ac:spMkLst>
          </pc:spChg>
          <pc:spChg chg="mod">
            <ac:chgData name="Ian Macdonald" userId="S::ian.macdonald@charliewaller.org::d6378638-7595-4d11-a2d9-5d75bb0614bb" providerId="AD" clId="Web-{1B3F630A-935D-1DD2-ECBA-DDD0ED304579}" dt="2021-03-19T09:13:22.777" v="0"/>
            <ac:spMkLst>
              <pc:docMk/>
              <pc:sldMasterMk cId="2460954070" sldId="2147483660"/>
              <pc:sldLayoutMk cId="3733172339" sldId="2147483665"/>
              <ac:spMk id="6" creationId="{00000000-0000-0000-0000-000000000000}"/>
            </ac:spMkLst>
          </pc:spChg>
        </pc:sldLayoutChg>
        <pc:sldLayoutChg chg="del">
          <pc:chgData name="Ian Macdonald" userId="S::ian.macdonald@charliewaller.org::d6378638-7595-4d11-a2d9-5d75bb0614bb" providerId="AD" clId="Web-{1B3F630A-935D-1DD2-ECBA-DDD0ED304579}" dt="2021-03-19T09:13:22.824" v="1"/>
          <pc:sldLayoutMkLst>
            <pc:docMk/>
            <pc:sldMasterMk cId="2460954070" sldId="2147483660"/>
            <pc:sldLayoutMk cId="3210312558" sldId="2147483666"/>
          </pc:sldLayoutMkLst>
        </pc:sldLayoutChg>
        <pc:sldLayoutChg chg="del">
          <pc:chgData name="Ian Macdonald" userId="S::ian.macdonald@charliewaller.org::d6378638-7595-4d11-a2d9-5d75bb0614bb" providerId="AD" clId="Web-{1B3F630A-935D-1DD2-ECBA-DDD0ED304579}" dt="2021-03-19T09:13:22.824" v="1"/>
          <pc:sldLayoutMkLst>
            <pc:docMk/>
            <pc:sldMasterMk cId="2460954070" sldId="2147483660"/>
            <pc:sldLayoutMk cId="3146388984" sldId="2147483667"/>
          </pc:sldLayoutMkLst>
        </pc:sldLayoutChg>
        <pc:sldLayoutChg chg="modSp del">
          <pc:chgData name="Ian Macdonald" userId="S::ian.macdonald@charliewaller.org::d6378638-7595-4d11-a2d9-5d75bb0614bb" providerId="AD" clId="Web-{1B3F630A-935D-1DD2-ECBA-DDD0ED304579}" dt="2021-03-19T09:13:22.824" v="1"/>
          <pc:sldLayoutMkLst>
            <pc:docMk/>
            <pc:sldMasterMk cId="2460954070" sldId="2147483660"/>
            <pc:sldLayoutMk cId="3171841454" sldId="2147483668"/>
          </pc:sldLayoutMkLst>
          <pc:spChg chg="mod">
            <ac:chgData name="Ian Macdonald" userId="S::ian.macdonald@charliewaller.org::d6378638-7595-4d11-a2d9-5d75bb0614bb" providerId="AD" clId="Web-{1B3F630A-935D-1DD2-ECBA-DDD0ED304579}" dt="2021-03-19T09:13:22.777" v="0"/>
            <ac:spMkLst>
              <pc:docMk/>
              <pc:sldMasterMk cId="2460954070" sldId="2147483660"/>
              <pc:sldLayoutMk cId="3171841454" sldId="2147483668"/>
              <ac:spMk id="2" creationId="{00000000-0000-0000-0000-000000000000}"/>
            </ac:spMkLst>
          </pc:spChg>
          <pc:spChg chg="mod">
            <ac:chgData name="Ian Macdonald" userId="S::ian.macdonald@charliewaller.org::d6378638-7595-4d11-a2d9-5d75bb0614bb" providerId="AD" clId="Web-{1B3F630A-935D-1DD2-ECBA-DDD0ED304579}" dt="2021-03-19T09:13:22.777" v="0"/>
            <ac:spMkLst>
              <pc:docMk/>
              <pc:sldMasterMk cId="2460954070" sldId="2147483660"/>
              <pc:sldLayoutMk cId="3171841454" sldId="2147483668"/>
              <ac:spMk id="3" creationId="{00000000-0000-0000-0000-000000000000}"/>
            </ac:spMkLst>
          </pc:spChg>
          <pc:spChg chg="mod">
            <ac:chgData name="Ian Macdonald" userId="S::ian.macdonald@charliewaller.org::d6378638-7595-4d11-a2d9-5d75bb0614bb" providerId="AD" clId="Web-{1B3F630A-935D-1DD2-ECBA-DDD0ED304579}" dt="2021-03-19T09:13:22.777" v="0"/>
            <ac:spMkLst>
              <pc:docMk/>
              <pc:sldMasterMk cId="2460954070" sldId="2147483660"/>
              <pc:sldLayoutMk cId="3171841454" sldId="2147483668"/>
              <ac:spMk id="4" creationId="{00000000-0000-0000-0000-000000000000}"/>
            </ac:spMkLst>
          </pc:spChg>
        </pc:sldLayoutChg>
        <pc:sldLayoutChg chg="modSp del">
          <pc:chgData name="Ian Macdonald" userId="S::ian.macdonald@charliewaller.org::d6378638-7595-4d11-a2d9-5d75bb0614bb" providerId="AD" clId="Web-{1B3F630A-935D-1DD2-ECBA-DDD0ED304579}" dt="2021-03-19T09:13:22.824" v="1"/>
          <pc:sldLayoutMkLst>
            <pc:docMk/>
            <pc:sldMasterMk cId="2460954070" sldId="2147483660"/>
            <pc:sldLayoutMk cId="1718958274" sldId="2147483669"/>
          </pc:sldLayoutMkLst>
          <pc:spChg chg="mod">
            <ac:chgData name="Ian Macdonald" userId="S::ian.macdonald@charliewaller.org::d6378638-7595-4d11-a2d9-5d75bb0614bb" providerId="AD" clId="Web-{1B3F630A-935D-1DD2-ECBA-DDD0ED304579}" dt="2021-03-19T09:13:22.777" v="0"/>
            <ac:spMkLst>
              <pc:docMk/>
              <pc:sldMasterMk cId="2460954070" sldId="2147483660"/>
              <pc:sldLayoutMk cId="1718958274" sldId="2147483669"/>
              <ac:spMk id="2" creationId="{00000000-0000-0000-0000-000000000000}"/>
            </ac:spMkLst>
          </pc:spChg>
          <pc:spChg chg="mod">
            <ac:chgData name="Ian Macdonald" userId="S::ian.macdonald@charliewaller.org::d6378638-7595-4d11-a2d9-5d75bb0614bb" providerId="AD" clId="Web-{1B3F630A-935D-1DD2-ECBA-DDD0ED304579}" dt="2021-03-19T09:13:22.777" v="0"/>
            <ac:spMkLst>
              <pc:docMk/>
              <pc:sldMasterMk cId="2460954070" sldId="2147483660"/>
              <pc:sldLayoutMk cId="1718958274" sldId="2147483669"/>
              <ac:spMk id="3" creationId="{00000000-0000-0000-0000-000000000000}"/>
            </ac:spMkLst>
          </pc:spChg>
          <pc:spChg chg="mod">
            <ac:chgData name="Ian Macdonald" userId="S::ian.macdonald@charliewaller.org::d6378638-7595-4d11-a2d9-5d75bb0614bb" providerId="AD" clId="Web-{1B3F630A-935D-1DD2-ECBA-DDD0ED304579}" dt="2021-03-19T09:13:22.777" v="0"/>
            <ac:spMkLst>
              <pc:docMk/>
              <pc:sldMasterMk cId="2460954070" sldId="2147483660"/>
              <pc:sldLayoutMk cId="1718958274" sldId="2147483669"/>
              <ac:spMk id="4" creationId="{00000000-0000-0000-0000-000000000000}"/>
            </ac:spMkLst>
          </pc:spChg>
        </pc:sldLayoutChg>
        <pc:sldLayoutChg chg="del">
          <pc:chgData name="Ian Macdonald" userId="S::ian.macdonald@charliewaller.org::d6378638-7595-4d11-a2d9-5d75bb0614bb" providerId="AD" clId="Web-{1B3F630A-935D-1DD2-ECBA-DDD0ED304579}" dt="2021-03-19T09:13:22.824" v="1"/>
          <pc:sldLayoutMkLst>
            <pc:docMk/>
            <pc:sldMasterMk cId="2460954070" sldId="2147483660"/>
            <pc:sldLayoutMk cId="2202905451" sldId="2147483670"/>
          </pc:sldLayoutMkLst>
        </pc:sldLayoutChg>
        <pc:sldLayoutChg chg="modSp del">
          <pc:chgData name="Ian Macdonald" userId="S::ian.macdonald@charliewaller.org::d6378638-7595-4d11-a2d9-5d75bb0614bb" providerId="AD" clId="Web-{1B3F630A-935D-1DD2-ECBA-DDD0ED304579}" dt="2021-03-19T09:13:22.824" v="1"/>
          <pc:sldLayoutMkLst>
            <pc:docMk/>
            <pc:sldMasterMk cId="2460954070" sldId="2147483660"/>
            <pc:sldLayoutMk cId="3479445657" sldId="2147483671"/>
          </pc:sldLayoutMkLst>
          <pc:spChg chg="mod">
            <ac:chgData name="Ian Macdonald" userId="S::ian.macdonald@charliewaller.org::d6378638-7595-4d11-a2d9-5d75bb0614bb" providerId="AD" clId="Web-{1B3F630A-935D-1DD2-ECBA-DDD0ED304579}" dt="2021-03-19T09:13:22.777" v="0"/>
            <ac:spMkLst>
              <pc:docMk/>
              <pc:sldMasterMk cId="2460954070" sldId="2147483660"/>
              <pc:sldLayoutMk cId="3479445657" sldId="2147483671"/>
              <ac:spMk id="2" creationId="{00000000-0000-0000-0000-000000000000}"/>
            </ac:spMkLst>
          </pc:spChg>
          <pc:spChg chg="mod">
            <ac:chgData name="Ian Macdonald" userId="S::ian.macdonald@charliewaller.org::d6378638-7595-4d11-a2d9-5d75bb0614bb" providerId="AD" clId="Web-{1B3F630A-935D-1DD2-ECBA-DDD0ED304579}" dt="2021-03-19T09:13:22.777" v="0"/>
            <ac:spMkLst>
              <pc:docMk/>
              <pc:sldMasterMk cId="2460954070" sldId="2147483660"/>
              <pc:sldLayoutMk cId="3479445657" sldId="2147483671"/>
              <ac:spMk id="3" creationId="{00000000-0000-0000-0000-000000000000}"/>
            </ac:spMkLst>
          </pc:spChg>
        </pc:sldLayoutChg>
      </pc:sldMasterChg>
      <pc:sldMasterChg chg="add addSldLayout modSldLayout">
        <pc:chgData name="Ian Macdonald" userId="S::ian.macdonald@charliewaller.org::d6378638-7595-4d11-a2d9-5d75bb0614bb" providerId="AD" clId="Web-{1B3F630A-935D-1DD2-ECBA-DDD0ED304579}" dt="2021-03-19T09:13:22.824" v="1"/>
        <pc:sldMasterMkLst>
          <pc:docMk/>
          <pc:sldMasterMk cId="4174979831" sldId="2147483672"/>
        </pc:sldMasterMkLst>
        <pc:sldLayoutChg chg="add mod replId">
          <pc:chgData name="Ian Macdonald" userId="S::ian.macdonald@charliewaller.org::d6378638-7595-4d11-a2d9-5d75bb0614bb" providerId="AD" clId="Web-{1B3F630A-935D-1DD2-ECBA-DDD0ED304579}" dt="2021-03-19T09:13:22.824" v="1"/>
          <pc:sldLayoutMkLst>
            <pc:docMk/>
            <pc:sldMasterMk cId="4174979831" sldId="2147483672"/>
            <pc:sldLayoutMk cId="3223196979" sldId="2147483673"/>
          </pc:sldLayoutMkLst>
        </pc:sldLayoutChg>
        <pc:sldLayoutChg chg="add mod replId">
          <pc:chgData name="Ian Macdonald" userId="S::ian.macdonald@charliewaller.org::d6378638-7595-4d11-a2d9-5d75bb0614bb" providerId="AD" clId="Web-{1B3F630A-935D-1DD2-ECBA-DDD0ED304579}" dt="2021-03-19T09:13:22.824" v="1"/>
          <pc:sldLayoutMkLst>
            <pc:docMk/>
            <pc:sldMasterMk cId="4174979831" sldId="2147483672"/>
            <pc:sldLayoutMk cId="3151241227" sldId="2147483674"/>
          </pc:sldLayoutMkLst>
        </pc:sldLayoutChg>
        <pc:sldLayoutChg chg="add mod replId">
          <pc:chgData name="Ian Macdonald" userId="S::ian.macdonald@charliewaller.org::d6378638-7595-4d11-a2d9-5d75bb0614bb" providerId="AD" clId="Web-{1B3F630A-935D-1DD2-ECBA-DDD0ED304579}" dt="2021-03-19T09:13:22.824" v="1"/>
          <pc:sldLayoutMkLst>
            <pc:docMk/>
            <pc:sldMasterMk cId="4174979831" sldId="2147483672"/>
            <pc:sldLayoutMk cId="3068919391" sldId="2147483675"/>
          </pc:sldLayoutMkLst>
        </pc:sldLayoutChg>
        <pc:sldLayoutChg chg="add mod replId">
          <pc:chgData name="Ian Macdonald" userId="S::ian.macdonald@charliewaller.org::d6378638-7595-4d11-a2d9-5d75bb0614bb" providerId="AD" clId="Web-{1B3F630A-935D-1DD2-ECBA-DDD0ED304579}" dt="2021-03-19T09:13:22.824" v="1"/>
          <pc:sldLayoutMkLst>
            <pc:docMk/>
            <pc:sldMasterMk cId="4174979831" sldId="2147483672"/>
            <pc:sldLayoutMk cId="2089642846" sldId="2147483676"/>
          </pc:sldLayoutMkLst>
        </pc:sldLayoutChg>
        <pc:sldLayoutChg chg="add mod replId">
          <pc:chgData name="Ian Macdonald" userId="S::ian.macdonald@charliewaller.org::d6378638-7595-4d11-a2d9-5d75bb0614bb" providerId="AD" clId="Web-{1B3F630A-935D-1DD2-ECBA-DDD0ED304579}" dt="2021-03-19T09:13:22.824" v="1"/>
          <pc:sldLayoutMkLst>
            <pc:docMk/>
            <pc:sldMasterMk cId="4174979831" sldId="2147483672"/>
            <pc:sldLayoutMk cId="1365969570" sldId="2147483677"/>
          </pc:sldLayoutMkLst>
        </pc:sldLayoutChg>
        <pc:sldLayoutChg chg="add mod replId">
          <pc:chgData name="Ian Macdonald" userId="S::ian.macdonald@charliewaller.org::d6378638-7595-4d11-a2d9-5d75bb0614bb" providerId="AD" clId="Web-{1B3F630A-935D-1DD2-ECBA-DDD0ED304579}" dt="2021-03-19T09:13:22.824" v="1"/>
          <pc:sldLayoutMkLst>
            <pc:docMk/>
            <pc:sldMasterMk cId="4174979831" sldId="2147483672"/>
            <pc:sldLayoutMk cId="2981150943" sldId="2147483678"/>
          </pc:sldLayoutMkLst>
        </pc:sldLayoutChg>
        <pc:sldLayoutChg chg="add mod replId">
          <pc:chgData name="Ian Macdonald" userId="S::ian.macdonald@charliewaller.org::d6378638-7595-4d11-a2d9-5d75bb0614bb" providerId="AD" clId="Web-{1B3F630A-935D-1DD2-ECBA-DDD0ED304579}" dt="2021-03-19T09:13:22.824" v="1"/>
          <pc:sldLayoutMkLst>
            <pc:docMk/>
            <pc:sldMasterMk cId="4174979831" sldId="2147483672"/>
            <pc:sldLayoutMk cId="713394479" sldId="2147483679"/>
          </pc:sldLayoutMkLst>
        </pc:sldLayoutChg>
        <pc:sldLayoutChg chg="add mod replId">
          <pc:chgData name="Ian Macdonald" userId="S::ian.macdonald@charliewaller.org::d6378638-7595-4d11-a2d9-5d75bb0614bb" providerId="AD" clId="Web-{1B3F630A-935D-1DD2-ECBA-DDD0ED304579}" dt="2021-03-19T09:13:22.824" v="1"/>
          <pc:sldLayoutMkLst>
            <pc:docMk/>
            <pc:sldMasterMk cId="4174979831" sldId="2147483672"/>
            <pc:sldLayoutMk cId="2892768487" sldId="2147483680"/>
          </pc:sldLayoutMkLst>
        </pc:sldLayoutChg>
        <pc:sldLayoutChg chg="add mod replId">
          <pc:chgData name="Ian Macdonald" userId="S::ian.macdonald@charliewaller.org::d6378638-7595-4d11-a2d9-5d75bb0614bb" providerId="AD" clId="Web-{1B3F630A-935D-1DD2-ECBA-DDD0ED304579}" dt="2021-03-19T09:13:22.824" v="1"/>
          <pc:sldLayoutMkLst>
            <pc:docMk/>
            <pc:sldMasterMk cId="4174979831" sldId="2147483672"/>
            <pc:sldLayoutMk cId="2093163708" sldId="2147483681"/>
          </pc:sldLayoutMkLst>
        </pc:sldLayoutChg>
        <pc:sldLayoutChg chg="add mod replId">
          <pc:chgData name="Ian Macdonald" userId="S::ian.macdonald@charliewaller.org::d6378638-7595-4d11-a2d9-5d75bb0614bb" providerId="AD" clId="Web-{1B3F630A-935D-1DD2-ECBA-DDD0ED304579}" dt="2021-03-19T09:13:22.824" v="1"/>
          <pc:sldLayoutMkLst>
            <pc:docMk/>
            <pc:sldMasterMk cId="4174979831" sldId="2147483672"/>
            <pc:sldLayoutMk cId="141000922" sldId="2147483682"/>
          </pc:sldLayoutMkLst>
        </pc:sldLayoutChg>
        <pc:sldLayoutChg chg="add mod replId">
          <pc:chgData name="Ian Macdonald" userId="S::ian.macdonald@charliewaller.org::d6378638-7595-4d11-a2d9-5d75bb0614bb" providerId="AD" clId="Web-{1B3F630A-935D-1DD2-ECBA-DDD0ED304579}" dt="2021-03-19T09:13:22.824" v="1"/>
          <pc:sldLayoutMkLst>
            <pc:docMk/>
            <pc:sldMasterMk cId="4174979831" sldId="2147483672"/>
            <pc:sldLayoutMk cId="2199069617" sldId="2147483683"/>
          </pc:sldLayoutMkLst>
        </pc:sldLayoutChg>
      </pc:sldMasterChg>
    </pc:docChg>
  </pc:docChgLst>
  <pc:docChgLst>
    <pc:chgData name="Ian Macdonald" userId="S::ian.macdonald@charliewaller.org::d6378638-7595-4d11-a2d9-5d75bb0614bb" providerId="AD" clId="Web-{04FB0F49-465B-325C-AB09-31025E13CE3C}"/>
    <pc:docChg chg="modSld">
      <pc:chgData name="Ian Macdonald" userId="S::ian.macdonald@charliewaller.org::d6378638-7595-4d11-a2d9-5d75bb0614bb" providerId="AD" clId="Web-{04FB0F49-465B-325C-AB09-31025E13CE3C}" dt="2021-03-19T10:55:01.483" v="31" actId="20577"/>
      <pc:docMkLst>
        <pc:docMk/>
      </pc:docMkLst>
      <pc:sldChg chg="modSp">
        <pc:chgData name="Ian Macdonald" userId="S::ian.macdonald@charliewaller.org::d6378638-7595-4d11-a2d9-5d75bb0614bb" providerId="AD" clId="Web-{04FB0F49-465B-325C-AB09-31025E13CE3C}" dt="2021-03-19T10:55:01.483" v="31" actId="20577"/>
        <pc:sldMkLst>
          <pc:docMk/>
          <pc:sldMk cId="1319574382" sldId="263"/>
        </pc:sldMkLst>
        <pc:spChg chg="mod">
          <ac:chgData name="Ian Macdonald" userId="S::ian.macdonald@charliewaller.org::d6378638-7595-4d11-a2d9-5d75bb0614bb" providerId="AD" clId="Web-{04FB0F49-465B-325C-AB09-31025E13CE3C}" dt="2021-03-19T10:55:01.483" v="31" actId="20577"/>
          <ac:spMkLst>
            <pc:docMk/>
            <pc:sldMk cId="1319574382" sldId="263"/>
            <ac:spMk id="3" creationId="{540563F4-1365-4969-AFB2-44756C741005}"/>
          </ac:spMkLst>
        </pc:spChg>
      </pc:sldChg>
    </pc:docChg>
  </pc:docChgLst>
  <pc:docChgLst>
    <pc:chgData name="Ian Macdonald" userId="S::ian.macdonald@charliewaller.org::d6378638-7595-4d11-a2d9-5d75bb0614bb" providerId="AD" clId="Web-{F76A1876-0151-810F-A6CD-8A9D9FDF628C}"/>
    <pc:docChg chg="modSld">
      <pc:chgData name="Ian Macdonald" userId="S::ian.macdonald@charliewaller.org::d6378638-7595-4d11-a2d9-5d75bb0614bb" providerId="AD" clId="Web-{F76A1876-0151-810F-A6CD-8A9D9FDF628C}" dt="2021-04-20T06:49:52.614" v="27" actId="20577"/>
      <pc:docMkLst>
        <pc:docMk/>
      </pc:docMkLst>
      <pc:sldChg chg="modSp">
        <pc:chgData name="Ian Macdonald" userId="S::ian.macdonald@charliewaller.org::d6378638-7595-4d11-a2d9-5d75bb0614bb" providerId="AD" clId="Web-{F76A1876-0151-810F-A6CD-8A9D9FDF628C}" dt="2021-04-20T06:47:34.840" v="9" actId="20577"/>
        <pc:sldMkLst>
          <pc:docMk/>
          <pc:sldMk cId="494659393" sldId="259"/>
        </pc:sldMkLst>
        <pc:spChg chg="mod">
          <ac:chgData name="Ian Macdonald" userId="S::ian.macdonald@charliewaller.org::d6378638-7595-4d11-a2d9-5d75bb0614bb" providerId="AD" clId="Web-{F76A1876-0151-810F-A6CD-8A9D9FDF628C}" dt="2021-04-20T06:47:34.840" v="9" actId="20577"/>
          <ac:spMkLst>
            <pc:docMk/>
            <pc:sldMk cId="494659393" sldId="259"/>
            <ac:spMk id="3" creationId="{5F1B09A3-53D9-4164-8445-FD6DD0F087E0}"/>
          </ac:spMkLst>
        </pc:spChg>
      </pc:sldChg>
      <pc:sldChg chg="modSp">
        <pc:chgData name="Ian Macdonald" userId="S::ian.macdonald@charliewaller.org::d6378638-7595-4d11-a2d9-5d75bb0614bb" providerId="AD" clId="Web-{F76A1876-0151-810F-A6CD-8A9D9FDF628C}" dt="2021-04-20T06:49:09.752" v="21" actId="20577"/>
        <pc:sldMkLst>
          <pc:docMk/>
          <pc:sldMk cId="1084686576" sldId="260"/>
        </pc:sldMkLst>
        <pc:spChg chg="mod">
          <ac:chgData name="Ian Macdonald" userId="S::ian.macdonald@charliewaller.org::d6378638-7595-4d11-a2d9-5d75bb0614bb" providerId="AD" clId="Web-{F76A1876-0151-810F-A6CD-8A9D9FDF628C}" dt="2021-04-20T06:49:09.752" v="21" actId="20577"/>
          <ac:spMkLst>
            <pc:docMk/>
            <pc:sldMk cId="1084686576" sldId="260"/>
            <ac:spMk id="3" creationId="{BA672485-B7C3-490D-9C66-685017FCCE02}"/>
          </ac:spMkLst>
        </pc:spChg>
      </pc:sldChg>
      <pc:sldChg chg="modSp">
        <pc:chgData name="Ian Macdonald" userId="S::ian.macdonald@charliewaller.org::d6378638-7595-4d11-a2d9-5d75bb0614bb" providerId="AD" clId="Web-{F76A1876-0151-810F-A6CD-8A9D9FDF628C}" dt="2021-04-20T06:49:52.614" v="27" actId="20577"/>
        <pc:sldMkLst>
          <pc:docMk/>
          <pc:sldMk cId="2682795506" sldId="261"/>
        </pc:sldMkLst>
        <pc:spChg chg="mod">
          <ac:chgData name="Ian Macdonald" userId="S::ian.macdonald@charliewaller.org::d6378638-7595-4d11-a2d9-5d75bb0614bb" providerId="AD" clId="Web-{F76A1876-0151-810F-A6CD-8A9D9FDF628C}" dt="2021-04-20T06:49:52.614" v="27" actId="20577"/>
          <ac:spMkLst>
            <pc:docMk/>
            <pc:sldMk cId="2682795506" sldId="261"/>
            <ac:spMk id="3" creationId="{E6B81AEB-BCEA-4D10-8697-BAD1A523CC2B}"/>
          </ac:spMkLst>
        </pc:spChg>
      </pc:sldChg>
    </pc:docChg>
  </pc:docChgLst>
  <pc:docChgLst>
    <pc:chgData name="Ian Macdonald" userId="S::ian.macdonald@charliewaller.org::d6378638-7595-4d11-a2d9-5d75bb0614bb" providerId="AD" clId="Web-{B4343B91-9D32-F4B0-71AC-B4A84AF7D9A9}"/>
    <pc:docChg chg="modSld">
      <pc:chgData name="Ian Macdonald" userId="S::ian.macdonald@charliewaller.org::d6378638-7595-4d11-a2d9-5d75bb0614bb" providerId="AD" clId="Web-{B4343B91-9D32-F4B0-71AC-B4A84AF7D9A9}" dt="2021-03-19T10:22:39.646" v="18" actId="20577"/>
      <pc:docMkLst>
        <pc:docMk/>
      </pc:docMkLst>
      <pc:sldChg chg="modSp">
        <pc:chgData name="Ian Macdonald" userId="S::ian.macdonald@charliewaller.org::d6378638-7595-4d11-a2d9-5d75bb0614bb" providerId="AD" clId="Web-{B4343B91-9D32-F4B0-71AC-B4A84AF7D9A9}" dt="2021-03-19T10:19:40.705" v="3" actId="20577"/>
        <pc:sldMkLst>
          <pc:docMk/>
          <pc:sldMk cId="3623092009" sldId="257"/>
        </pc:sldMkLst>
        <pc:spChg chg="mod">
          <ac:chgData name="Ian Macdonald" userId="S::ian.macdonald@charliewaller.org::d6378638-7595-4d11-a2d9-5d75bb0614bb" providerId="AD" clId="Web-{B4343B91-9D32-F4B0-71AC-B4A84AF7D9A9}" dt="2021-03-19T10:19:40.705" v="3" actId="20577"/>
          <ac:spMkLst>
            <pc:docMk/>
            <pc:sldMk cId="3623092009" sldId="257"/>
            <ac:spMk id="3" creationId="{BD0ED5A1-E61F-48C9-AAD6-D7ADFA661C63}"/>
          </ac:spMkLst>
        </pc:spChg>
      </pc:sldChg>
      <pc:sldChg chg="modSp">
        <pc:chgData name="Ian Macdonald" userId="S::ian.macdonald@charliewaller.org::d6378638-7595-4d11-a2d9-5d75bb0614bb" providerId="AD" clId="Web-{B4343B91-9D32-F4B0-71AC-B4A84AF7D9A9}" dt="2021-03-19T10:22:39.646" v="18" actId="20577"/>
        <pc:sldMkLst>
          <pc:docMk/>
          <pc:sldMk cId="1084686576" sldId="260"/>
        </pc:sldMkLst>
        <pc:spChg chg="mod">
          <ac:chgData name="Ian Macdonald" userId="S::ian.macdonald@charliewaller.org::d6378638-7595-4d11-a2d9-5d75bb0614bb" providerId="AD" clId="Web-{B4343B91-9D32-F4B0-71AC-B4A84AF7D9A9}" dt="2021-03-19T10:22:39.646" v="18" actId="20577"/>
          <ac:spMkLst>
            <pc:docMk/>
            <pc:sldMk cId="1084686576" sldId="260"/>
            <ac:spMk id="3" creationId="{BA672485-B7C3-490D-9C66-685017FCCE02}"/>
          </ac:spMkLst>
        </pc:spChg>
      </pc:sldChg>
      <pc:sldChg chg="modSp">
        <pc:chgData name="Ian Macdonald" userId="S::ian.macdonald@charliewaller.org::d6378638-7595-4d11-a2d9-5d75bb0614bb" providerId="AD" clId="Web-{B4343B91-9D32-F4B0-71AC-B4A84AF7D9A9}" dt="2021-03-19T10:16:27.357" v="1" actId="20577"/>
        <pc:sldMkLst>
          <pc:docMk/>
          <pc:sldMk cId="1319574382" sldId="263"/>
        </pc:sldMkLst>
        <pc:spChg chg="mod">
          <ac:chgData name="Ian Macdonald" userId="S::ian.macdonald@charliewaller.org::d6378638-7595-4d11-a2d9-5d75bb0614bb" providerId="AD" clId="Web-{B4343B91-9D32-F4B0-71AC-B4A84AF7D9A9}" dt="2021-03-19T10:16:27.357" v="1" actId="20577"/>
          <ac:spMkLst>
            <pc:docMk/>
            <pc:sldMk cId="1319574382" sldId="263"/>
            <ac:spMk id="3" creationId="{540563F4-1365-4969-AFB2-44756C741005}"/>
          </ac:spMkLst>
        </pc:spChg>
      </pc:sldChg>
    </pc:docChg>
  </pc:docChgLst>
  <pc:docChgLst>
    <pc:chgData name="Ian Macdonald" userId="S::ian.macdonald@charliewaller.org::d6378638-7595-4d11-a2d9-5d75bb0614bb" providerId="AD" clId="Web-{1E3B474C-CF6E-B7D3-103B-AEC35CAA1A12}"/>
    <pc:docChg chg="modSld">
      <pc:chgData name="Ian Macdonald" userId="S::ian.macdonald@charliewaller.org::d6378638-7595-4d11-a2d9-5d75bb0614bb" providerId="AD" clId="Web-{1E3B474C-CF6E-B7D3-103B-AEC35CAA1A12}" dt="2021-03-26T11:06:34.150" v="61"/>
      <pc:docMkLst>
        <pc:docMk/>
      </pc:docMkLst>
      <pc:sldChg chg="modSp modNotes">
        <pc:chgData name="Ian Macdonald" userId="S::ian.macdonald@charliewaller.org::d6378638-7595-4d11-a2d9-5d75bb0614bb" providerId="AD" clId="Web-{1E3B474C-CF6E-B7D3-103B-AEC35CAA1A12}" dt="2021-03-26T11:06:34.150" v="61"/>
        <pc:sldMkLst>
          <pc:docMk/>
          <pc:sldMk cId="2682795506" sldId="261"/>
        </pc:sldMkLst>
        <pc:spChg chg="mod">
          <ac:chgData name="Ian Macdonald" userId="S::ian.macdonald@charliewaller.org::d6378638-7595-4d11-a2d9-5d75bb0614bb" providerId="AD" clId="Web-{1E3B474C-CF6E-B7D3-103B-AEC35CAA1A12}" dt="2021-03-26T11:05:46.915" v="30" actId="20577"/>
          <ac:spMkLst>
            <pc:docMk/>
            <pc:sldMk cId="2682795506" sldId="261"/>
            <ac:spMk id="3" creationId="{E6B81AEB-BCEA-4D10-8697-BAD1A523CC2B}"/>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B5ED46F-BE55-40CD-8FBF-92ACF0D25EDC}" type="datetimeFigureOut">
              <a:rPr lang="en-GB"/>
              <a:t>23/04/2021</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B5EF07-046C-4F7F-A344-8F3EBBD2CED1}" type="slidenum">
              <a:rPr lang="en-GB"/>
              <a:t>‹#›</a:t>
            </a:fld>
            <a:endParaRPr lang="en-GB"/>
          </a:p>
        </p:txBody>
      </p:sp>
    </p:spTree>
    <p:extLst>
      <p:ext uri="{BB962C8B-B14F-4D97-AF65-F5344CB8AC3E}">
        <p14:creationId xmlns:p14="http://schemas.microsoft.com/office/powerpoint/2010/main" val="26057512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Thank you for agreeing to support this review into how schools are supported to develop Whole School Approaches to mental health and wellbeing!</a:t>
            </a:r>
          </a:p>
          <a:p>
            <a:endParaRPr lang="en-US" dirty="0">
              <a:cs typeface="Calibri"/>
            </a:endParaRPr>
          </a:p>
          <a:p>
            <a:r>
              <a:rPr lang="en-US" dirty="0">
                <a:cs typeface="Calibri"/>
              </a:rPr>
              <a:t>The feedback from you and your pupils will help identify areas which schools may need further support on via local services, including the new Mental Health Support Teams being rolled out nationally</a:t>
            </a:r>
          </a:p>
          <a:p>
            <a:endParaRPr lang="en-US" dirty="0">
              <a:cs typeface="Calibri"/>
            </a:endParaRPr>
          </a:p>
          <a:p>
            <a:r>
              <a:rPr lang="en-US" dirty="0">
                <a:cs typeface="Calibri"/>
              </a:rPr>
              <a:t>This session is designed to engage pupils in an active way of giving their ideas and thoughts through a case study, rather than answering specific questions or a survey. We hope this will support all pupils to get their thoughts across in an honest and open way</a:t>
            </a:r>
          </a:p>
          <a:p>
            <a:endParaRPr lang="en-US" dirty="0">
              <a:cs typeface="Calibri"/>
            </a:endParaRPr>
          </a:p>
          <a:p>
            <a:r>
              <a:rPr lang="en-US" dirty="0">
                <a:cs typeface="Calibri"/>
              </a:rPr>
              <a:t>These activities are designed to be completed within a half hour session, but please feel free to adapt timings to best suit your needs – this could be by making the session longer, shorter, or perhaps split in two</a:t>
            </a:r>
          </a:p>
        </p:txBody>
      </p:sp>
      <p:sp>
        <p:nvSpPr>
          <p:cNvPr id="4" name="Slide Number Placeholder 3"/>
          <p:cNvSpPr>
            <a:spLocks noGrp="1"/>
          </p:cNvSpPr>
          <p:nvPr>
            <p:ph type="sldNum" sz="quarter" idx="5"/>
          </p:nvPr>
        </p:nvSpPr>
        <p:spPr/>
        <p:txBody>
          <a:bodyPr/>
          <a:lstStyle/>
          <a:p>
            <a:fld id="{38B5EF07-046C-4F7F-A344-8F3EBBD2CED1}" type="slidenum">
              <a:rPr lang="en-GB"/>
              <a:t>1</a:t>
            </a:fld>
            <a:endParaRPr lang="en-GB"/>
          </a:p>
        </p:txBody>
      </p:sp>
    </p:spTree>
    <p:extLst>
      <p:ext uri="{BB962C8B-B14F-4D97-AF65-F5344CB8AC3E}">
        <p14:creationId xmlns:p14="http://schemas.microsoft.com/office/powerpoint/2010/main" val="36580414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Intro – 2 minutes</a:t>
            </a:r>
          </a:p>
          <a:p>
            <a:endParaRPr lang="en-US" dirty="0">
              <a:cs typeface="Calibri"/>
            </a:endParaRPr>
          </a:p>
          <a:p>
            <a:r>
              <a:rPr lang="en-US" dirty="0">
                <a:cs typeface="Calibri"/>
              </a:rPr>
              <a:t>This slide can be shown or read out to pupils to explain the purpose behind the activity</a:t>
            </a:r>
            <a:endParaRPr lang="en-US" dirty="0"/>
          </a:p>
          <a:p>
            <a:r>
              <a:rPr lang="en-US" dirty="0">
                <a:cs typeface="Calibri"/>
              </a:rPr>
              <a:t>This is important so pupils feel informed about what they are being asked to do and why</a:t>
            </a:r>
          </a:p>
          <a:p>
            <a:r>
              <a:rPr lang="en-US" dirty="0">
                <a:cs typeface="Calibri"/>
              </a:rPr>
              <a:t>Lots of schools are being asked the same questions so views of pupils from different backgrounds and areas are included</a:t>
            </a:r>
          </a:p>
        </p:txBody>
      </p:sp>
      <p:sp>
        <p:nvSpPr>
          <p:cNvPr id="4" name="Slide Number Placeholder 3"/>
          <p:cNvSpPr>
            <a:spLocks noGrp="1"/>
          </p:cNvSpPr>
          <p:nvPr>
            <p:ph type="sldNum" sz="quarter" idx="5"/>
          </p:nvPr>
        </p:nvSpPr>
        <p:spPr/>
        <p:txBody>
          <a:bodyPr/>
          <a:lstStyle/>
          <a:p>
            <a:fld id="{38B5EF07-046C-4F7F-A344-8F3EBBD2CED1}" type="slidenum">
              <a:rPr lang="en-GB"/>
              <a:t>2</a:t>
            </a:fld>
            <a:endParaRPr lang="en-GB"/>
          </a:p>
        </p:txBody>
      </p:sp>
    </p:spTree>
    <p:extLst>
      <p:ext uri="{BB962C8B-B14F-4D97-AF65-F5344CB8AC3E}">
        <p14:creationId xmlns:p14="http://schemas.microsoft.com/office/powerpoint/2010/main" val="28268605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Starter - 3 minutes including quick feedback</a:t>
            </a:r>
          </a:p>
          <a:p>
            <a:endParaRPr lang="en-US" dirty="0">
              <a:cs typeface="Calibri"/>
            </a:endParaRPr>
          </a:p>
          <a:p>
            <a:r>
              <a:rPr lang="en-US" dirty="0">
                <a:cs typeface="Calibri"/>
              </a:rPr>
              <a:t>This is a simple intro activity to get pupils focusing on what we mean by mental health. It may be something you have covered in class recently, in which case it will be a quick re-cap. Or if you haven’t covered it recently, then it may help inform any myths or misunderstandings which could be returned to at a later date</a:t>
            </a:r>
          </a:p>
          <a:p>
            <a:endParaRPr lang="en-US" dirty="0">
              <a:cs typeface="Calibri"/>
            </a:endParaRPr>
          </a:p>
          <a:p>
            <a:r>
              <a:rPr lang="en-US" dirty="0">
                <a:cs typeface="Calibri"/>
              </a:rPr>
              <a:t>Help pupils share what they think with the larger group – this will help ensure everyone is approaching the topic in a similar way</a:t>
            </a:r>
          </a:p>
        </p:txBody>
      </p:sp>
      <p:sp>
        <p:nvSpPr>
          <p:cNvPr id="4" name="Slide Number Placeholder 3"/>
          <p:cNvSpPr>
            <a:spLocks noGrp="1"/>
          </p:cNvSpPr>
          <p:nvPr>
            <p:ph type="sldNum" sz="quarter" idx="5"/>
          </p:nvPr>
        </p:nvSpPr>
        <p:spPr/>
        <p:txBody>
          <a:bodyPr/>
          <a:lstStyle/>
          <a:p>
            <a:fld id="{38B5EF07-046C-4F7F-A344-8F3EBBD2CED1}" type="slidenum">
              <a:rPr lang="en-GB"/>
              <a:t>3</a:t>
            </a:fld>
            <a:endParaRPr lang="en-GB"/>
          </a:p>
        </p:txBody>
      </p:sp>
    </p:spTree>
    <p:extLst>
      <p:ext uri="{BB962C8B-B14F-4D97-AF65-F5344CB8AC3E}">
        <p14:creationId xmlns:p14="http://schemas.microsoft.com/office/powerpoint/2010/main" val="33811364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Activity part 1 – 8 minutes total; in groups of 5 or 6</a:t>
            </a:r>
          </a:p>
          <a:p>
            <a:endParaRPr lang="en-US" dirty="0">
              <a:cs typeface="Calibri"/>
            </a:endParaRPr>
          </a:p>
          <a:p>
            <a:r>
              <a:rPr lang="en-US" dirty="0">
                <a:cs typeface="Calibri"/>
              </a:rPr>
              <a:t>This outline be a stick person, or a very rough outline – it is up to pupils what their classmate looks like, but doesn’t really need much detail. It is useful to put a time limit on this part so it doesn't get over thought!</a:t>
            </a:r>
          </a:p>
          <a:p>
            <a:r>
              <a:rPr lang="en-US" dirty="0">
                <a:cs typeface="Calibri"/>
              </a:rPr>
              <a:t>The '2 things' can be anything and could reflect elements of their lives from both inside or outside of school</a:t>
            </a:r>
          </a:p>
          <a:p>
            <a:endParaRPr lang="en-US" dirty="0">
              <a:cs typeface="Calibri"/>
            </a:endParaRPr>
          </a:p>
          <a:p>
            <a:r>
              <a:rPr lang="en-US" dirty="0">
                <a:cs typeface="Calibri"/>
              </a:rPr>
              <a:t>The labels question is getting pupils to think about how they </a:t>
            </a:r>
            <a:r>
              <a:rPr lang="en-US" dirty="0" err="1">
                <a:cs typeface="Calibri"/>
              </a:rPr>
              <a:t>recognise</a:t>
            </a:r>
            <a:r>
              <a:rPr lang="en-US" dirty="0">
                <a:cs typeface="Calibri"/>
              </a:rPr>
              <a:t> physical signs about themselves which might tell them when they are feeling sad or worried. This could include things like</a:t>
            </a:r>
          </a:p>
          <a:p>
            <a:r>
              <a:rPr lang="en-US" dirty="0">
                <a:cs typeface="Calibri"/>
              </a:rPr>
              <a:t>Feeling sweaty; butterflies in stomach; needing to go to the loo more; feeling distracted or tired; feeling angry about things when we normally wouldn't.</a:t>
            </a:r>
          </a:p>
          <a:p>
            <a:endParaRPr lang="en-US" dirty="0">
              <a:cs typeface="Calibri"/>
            </a:endParaRPr>
          </a:p>
          <a:p>
            <a:r>
              <a:rPr lang="en-US" dirty="0">
                <a:cs typeface="Calibri"/>
              </a:rPr>
              <a:t>See if pupils can come with some themselves, but feel free to make a couple of suggestions if they are struggling</a:t>
            </a:r>
          </a:p>
        </p:txBody>
      </p:sp>
      <p:sp>
        <p:nvSpPr>
          <p:cNvPr id="4" name="Slide Number Placeholder 3"/>
          <p:cNvSpPr>
            <a:spLocks noGrp="1"/>
          </p:cNvSpPr>
          <p:nvPr>
            <p:ph type="sldNum" sz="quarter" idx="5"/>
          </p:nvPr>
        </p:nvSpPr>
        <p:spPr/>
        <p:txBody>
          <a:bodyPr/>
          <a:lstStyle/>
          <a:p>
            <a:fld id="{38B5EF07-046C-4F7F-A344-8F3EBBD2CED1}" type="slidenum">
              <a:rPr lang="en-GB"/>
              <a:t>4</a:t>
            </a:fld>
            <a:endParaRPr lang="en-GB"/>
          </a:p>
        </p:txBody>
      </p:sp>
    </p:spTree>
    <p:extLst>
      <p:ext uri="{BB962C8B-B14F-4D97-AF65-F5344CB8AC3E}">
        <p14:creationId xmlns:p14="http://schemas.microsoft.com/office/powerpoint/2010/main" val="15914800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Activity part 2 – 5 minutes</a:t>
            </a:r>
          </a:p>
          <a:p>
            <a:endParaRPr lang="en-US" dirty="0">
              <a:cs typeface="Calibri"/>
            </a:endParaRPr>
          </a:p>
          <a:p>
            <a:r>
              <a:rPr lang="en-US" dirty="0">
                <a:cs typeface="Calibri"/>
              </a:rPr>
              <a:t>This slide is helping pupils to think about how they might develop healthy coping skills. Are there things you have spoken about previously in school which could be included?</a:t>
            </a:r>
          </a:p>
        </p:txBody>
      </p:sp>
      <p:sp>
        <p:nvSpPr>
          <p:cNvPr id="4" name="Slide Number Placeholder 3"/>
          <p:cNvSpPr>
            <a:spLocks noGrp="1"/>
          </p:cNvSpPr>
          <p:nvPr>
            <p:ph type="sldNum" sz="quarter" idx="5"/>
          </p:nvPr>
        </p:nvSpPr>
        <p:spPr/>
        <p:txBody>
          <a:bodyPr/>
          <a:lstStyle/>
          <a:p>
            <a:fld id="{38B5EF07-046C-4F7F-A344-8F3EBBD2CED1}" type="slidenum">
              <a:rPr lang="en-GB"/>
              <a:t>5</a:t>
            </a:fld>
            <a:endParaRPr lang="en-GB"/>
          </a:p>
        </p:txBody>
      </p:sp>
    </p:spTree>
    <p:extLst>
      <p:ext uri="{BB962C8B-B14F-4D97-AF65-F5344CB8AC3E}">
        <p14:creationId xmlns:p14="http://schemas.microsoft.com/office/powerpoint/2010/main" val="24564801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Activity part 3 – 5 minutes, plus 2 minutes feedback</a:t>
            </a:r>
          </a:p>
          <a:p>
            <a:endParaRPr lang="en-US" dirty="0">
              <a:cs typeface="Calibri"/>
            </a:endParaRPr>
          </a:p>
          <a:p>
            <a:r>
              <a:rPr lang="en-US" dirty="0">
                <a:cs typeface="Calibri"/>
              </a:rPr>
              <a:t>This slide is about help-seeking </a:t>
            </a:r>
            <a:r>
              <a:rPr lang="en-US" dirty="0" err="1">
                <a:cs typeface="Calibri"/>
              </a:rPr>
              <a:t>behaviours</a:t>
            </a:r>
            <a:r>
              <a:rPr lang="en-US" dirty="0">
                <a:cs typeface="Calibri"/>
              </a:rPr>
              <a:t> and may reflect elements of the curriculum which have been covered already. Remember that pupils may not identify with a 'nominated' person within school with a responsibility around mental health or pupil support. Pupils may identify with a </a:t>
            </a:r>
            <a:r>
              <a:rPr lang="en-US" dirty="0" err="1">
                <a:cs typeface="Calibri"/>
              </a:rPr>
              <a:t>favourite</a:t>
            </a:r>
            <a:r>
              <a:rPr lang="en-US" dirty="0">
                <a:cs typeface="Calibri"/>
              </a:rPr>
              <a:t> teacher or non-teaching member of staff and they should be encouraged to identify these people rather than who they think they should talk to</a:t>
            </a:r>
            <a:endParaRPr lang="en-US"/>
          </a:p>
          <a:p>
            <a:endParaRPr lang="en-US" dirty="0">
              <a:cs typeface="Calibri"/>
            </a:endParaRPr>
          </a:p>
          <a:p>
            <a:r>
              <a:rPr lang="en-US" dirty="0">
                <a:cs typeface="Calibri"/>
              </a:rPr>
              <a:t>This can be done as a whole group discussion rather than smaller groups, </a:t>
            </a:r>
            <a:r>
              <a:rPr lang="en-US" b="1" dirty="0">
                <a:cs typeface="Calibri"/>
              </a:rPr>
              <a:t>but please encourage them to record this on their flip sheets too</a:t>
            </a:r>
            <a:r>
              <a:rPr lang="en-US" dirty="0">
                <a:cs typeface="Calibri"/>
              </a:rPr>
              <a:t>. Identifying what makes help seeking harder (or easier) can help you think about how your school may need to adapt its approach to promoting sources of support within school. </a:t>
            </a:r>
          </a:p>
        </p:txBody>
      </p:sp>
      <p:sp>
        <p:nvSpPr>
          <p:cNvPr id="4" name="Slide Number Placeholder 3"/>
          <p:cNvSpPr>
            <a:spLocks noGrp="1"/>
          </p:cNvSpPr>
          <p:nvPr>
            <p:ph type="sldNum" sz="quarter" idx="5"/>
          </p:nvPr>
        </p:nvSpPr>
        <p:spPr/>
        <p:txBody>
          <a:bodyPr/>
          <a:lstStyle/>
          <a:p>
            <a:fld id="{38B5EF07-046C-4F7F-A344-8F3EBBD2CED1}" type="slidenum">
              <a:rPr lang="en-GB"/>
              <a:t>6</a:t>
            </a:fld>
            <a:endParaRPr lang="en-GB"/>
          </a:p>
        </p:txBody>
      </p:sp>
    </p:spTree>
    <p:extLst>
      <p:ext uri="{BB962C8B-B14F-4D97-AF65-F5344CB8AC3E}">
        <p14:creationId xmlns:p14="http://schemas.microsoft.com/office/powerpoint/2010/main" val="1611962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Activity part 4 – 3 minutes, plus 2 minutes feedback</a:t>
            </a:r>
          </a:p>
          <a:p>
            <a:endParaRPr lang="en-US" dirty="0">
              <a:cs typeface="Calibri"/>
            </a:endParaRPr>
          </a:p>
          <a:p>
            <a:r>
              <a:rPr lang="en-US" dirty="0">
                <a:cs typeface="Calibri"/>
              </a:rPr>
              <a:t>This slide is more about how pupils might see the ethos of your school. So this could reflect the people (friends or staff), environment, or general feel they have about being at school</a:t>
            </a:r>
          </a:p>
          <a:p>
            <a:r>
              <a:rPr lang="en-US" dirty="0">
                <a:cs typeface="Calibri"/>
              </a:rPr>
              <a:t>They may also want to think about anything missing from lessons too</a:t>
            </a:r>
          </a:p>
        </p:txBody>
      </p:sp>
      <p:sp>
        <p:nvSpPr>
          <p:cNvPr id="4" name="Slide Number Placeholder 3"/>
          <p:cNvSpPr>
            <a:spLocks noGrp="1"/>
          </p:cNvSpPr>
          <p:nvPr>
            <p:ph type="sldNum" sz="quarter" idx="5"/>
          </p:nvPr>
        </p:nvSpPr>
        <p:spPr/>
        <p:txBody>
          <a:bodyPr/>
          <a:lstStyle/>
          <a:p>
            <a:fld id="{38B5EF07-046C-4F7F-A344-8F3EBBD2CED1}" type="slidenum">
              <a:rPr lang="en-GB"/>
              <a:t>7</a:t>
            </a:fld>
            <a:endParaRPr lang="en-GB"/>
          </a:p>
        </p:txBody>
      </p:sp>
    </p:spTree>
    <p:extLst>
      <p:ext uri="{BB962C8B-B14F-4D97-AF65-F5344CB8AC3E}">
        <p14:creationId xmlns:p14="http://schemas.microsoft.com/office/powerpoint/2010/main" val="15135860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You could reinforce the message from the intro slide about how their feedback will help how mental health and wellbeing is supported in schools across the south east</a:t>
            </a:r>
          </a:p>
          <a:p>
            <a:r>
              <a:rPr lang="en-US" dirty="0">
                <a:cs typeface="Calibri"/>
              </a:rPr>
              <a:t>You could also use this opportunity to link in with any previous or upcoming activities around mental health and wellbeing</a:t>
            </a:r>
          </a:p>
        </p:txBody>
      </p:sp>
      <p:sp>
        <p:nvSpPr>
          <p:cNvPr id="4" name="Slide Number Placeholder 3"/>
          <p:cNvSpPr>
            <a:spLocks noGrp="1"/>
          </p:cNvSpPr>
          <p:nvPr>
            <p:ph type="sldNum" sz="quarter" idx="5"/>
          </p:nvPr>
        </p:nvSpPr>
        <p:spPr/>
        <p:txBody>
          <a:bodyPr/>
          <a:lstStyle/>
          <a:p>
            <a:fld id="{38B5EF07-046C-4F7F-A344-8F3EBBD2CED1}" type="slidenum">
              <a:rPr lang="en-GB"/>
              <a:t>8</a:t>
            </a:fld>
            <a:endParaRPr lang="en-GB"/>
          </a:p>
        </p:txBody>
      </p:sp>
    </p:spTree>
    <p:extLst>
      <p:ext uri="{BB962C8B-B14F-4D97-AF65-F5344CB8AC3E}">
        <p14:creationId xmlns:p14="http://schemas.microsoft.com/office/powerpoint/2010/main" val="1912948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dirty="0"/>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p:cNvSpPr>
            <a:spLocks noGrp="1"/>
          </p:cNvSpPr>
          <p:nvPr>
            <p:ph type="dt" sz="half" idx="10"/>
          </p:nvPr>
        </p:nvSpPr>
        <p:spPr/>
        <p:txBody>
          <a:bodyPr/>
          <a:lstStyle/>
          <a:p>
            <a:fld id="{C764DE79-268F-4C1A-8933-263129D2AF90}" type="datetimeFigureOut">
              <a:rPr lang="en-US" dirty="0"/>
              <a:t>4/23/2021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2231969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Vertical Text Placeholder 2"/>
          <p:cNvSpPr>
            <a:spLocks noGrp="1"/>
          </p:cNvSpPr>
          <p:nvPr>
            <p:ph type="body" orient="vert" idx="1"/>
          </p:nvPr>
        </p:nvSpPr>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C764DE79-268F-4C1A-8933-263129D2AF90}" type="datetimeFigureOut">
              <a:rPr lang="en-US" dirty="0"/>
              <a:t>4/23/2021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10009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dirty="0"/>
              <a:t>Click to edit Master title style</a:t>
            </a:r>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C764DE79-268F-4C1A-8933-263129D2AF90}" type="datetimeFigureOut">
              <a:rPr lang="en-US" dirty="0"/>
              <a:t>4/23/2021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1990696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C764DE79-268F-4C1A-8933-263129D2AF90}" type="datetimeFigureOut">
              <a:rPr lang="en-US" dirty="0"/>
              <a:t>4/23/2021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1512412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dirty="0"/>
              <a:t>Click to edit Master title style</a:t>
            </a:r>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dirty="0"/>
              <a:t>4/23/2021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0689193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29150" y="1825625"/>
            <a:ext cx="3886200" cy="43513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C764DE79-268F-4C1A-8933-263129D2AF90}" type="datetimeFigureOut">
              <a:rPr lang="en-US" dirty="0"/>
              <a:t>4/23/2021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0896428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dirty="0"/>
              <a:t>Click to edit Master title style</a:t>
            </a: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fld id="{C764DE79-268F-4C1A-8933-263129D2AF90}" type="datetimeFigureOut">
              <a:rPr lang="en-US" dirty="0"/>
              <a:t>4/23/2021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3659695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Date Placeholder 2"/>
          <p:cNvSpPr>
            <a:spLocks noGrp="1"/>
          </p:cNvSpPr>
          <p:nvPr>
            <p:ph type="dt" sz="half" idx="10"/>
          </p:nvPr>
        </p:nvSpPr>
        <p:spPr/>
        <p:txBody>
          <a:bodyPr/>
          <a:lstStyle/>
          <a:p>
            <a:fld id="{C764DE79-268F-4C1A-8933-263129D2AF90}" type="datetimeFigureOut">
              <a:rPr lang="en-US" dirty="0"/>
              <a:t>4/23/2021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9811509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4/23/2021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7133944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dirty="0"/>
              <a:t>Click to edit Master title style</a:t>
            </a:r>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4/23/2021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8927684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dirty="0"/>
              <a:t>Click to edit Master title style</a:t>
            </a:r>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4/23/2021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0931637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4/23/2021</a:t>
            </a:fld>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417497983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cs typeface="Calibri Light"/>
              </a:rPr>
              <a:t>KS2</a:t>
            </a:r>
            <a:endParaRPr lang="en-GB" dirty="0"/>
          </a:p>
        </p:txBody>
      </p:sp>
      <p:sp>
        <p:nvSpPr>
          <p:cNvPr id="3" name="Subtitle 2"/>
          <p:cNvSpPr>
            <a:spLocks noGrp="1"/>
          </p:cNvSpPr>
          <p:nvPr>
            <p:ph type="subTitle" idx="1"/>
          </p:nvPr>
        </p:nvSpPr>
        <p:spPr/>
        <p:txBody>
          <a:bodyPr/>
          <a:lstStyle/>
          <a:p>
            <a:endParaRPr lang="en-GB"/>
          </a:p>
        </p:txBody>
      </p:sp>
    </p:spTree>
    <p:extLst>
      <p:ext uri="{BB962C8B-B14F-4D97-AF65-F5344CB8AC3E}">
        <p14:creationId xmlns:p14="http://schemas.microsoft.com/office/powerpoint/2010/main" val="1098572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6A5421-F263-4E80-BE40-8ED8866BE8C0}"/>
              </a:ext>
            </a:extLst>
          </p:cNvPr>
          <p:cNvSpPr>
            <a:spLocks noGrp="1"/>
          </p:cNvSpPr>
          <p:nvPr>
            <p:ph type="title"/>
          </p:nvPr>
        </p:nvSpPr>
        <p:spPr/>
        <p:txBody>
          <a:bodyPr/>
          <a:lstStyle/>
          <a:p>
            <a:r>
              <a:rPr lang="en-GB" dirty="0">
                <a:cs typeface="Calibri Light"/>
              </a:rPr>
              <a:t>Outline</a:t>
            </a:r>
            <a:endParaRPr lang="en-GB" dirty="0"/>
          </a:p>
        </p:txBody>
      </p:sp>
      <p:sp>
        <p:nvSpPr>
          <p:cNvPr id="3" name="Content Placeholder 2">
            <a:extLst>
              <a:ext uri="{FF2B5EF4-FFF2-40B4-BE49-F238E27FC236}">
                <a16:creationId xmlns:a16="http://schemas.microsoft.com/office/drawing/2014/main" id="{540563F4-1365-4969-AFB2-44756C741005}"/>
              </a:ext>
            </a:extLst>
          </p:cNvPr>
          <p:cNvSpPr>
            <a:spLocks noGrp="1"/>
          </p:cNvSpPr>
          <p:nvPr>
            <p:ph idx="1"/>
          </p:nvPr>
        </p:nvSpPr>
        <p:spPr/>
        <p:txBody>
          <a:bodyPr vert="horz" lIns="91440" tIns="45720" rIns="91440" bIns="45720" rtlCol="0" anchor="t">
            <a:normAutofit fontScale="92500" lnSpcReduction="20000"/>
          </a:bodyPr>
          <a:lstStyle/>
          <a:p>
            <a:r>
              <a:rPr lang="en-GB" dirty="0">
                <a:cs typeface="Calibri"/>
              </a:rPr>
              <a:t>Today's activity will help a range of organisations identify how to better support schools in how they support your wellbeing</a:t>
            </a:r>
          </a:p>
          <a:p>
            <a:endParaRPr lang="en-GB" dirty="0">
              <a:cs typeface="Calibri"/>
            </a:endParaRPr>
          </a:p>
          <a:p>
            <a:r>
              <a:rPr lang="en-GB" dirty="0">
                <a:cs typeface="Calibri"/>
              </a:rPr>
              <a:t>This can include what is taught in the classroom, how pupils might ask for and access support when they might not feel great, and what help school staff need as well</a:t>
            </a:r>
          </a:p>
          <a:p>
            <a:endParaRPr lang="en-GB" dirty="0">
              <a:cs typeface="Calibri"/>
            </a:endParaRPr>
          </a:p>
          <a:p>
            <a:r>
              <a:rPr lang="en-GB" dirty="0">
                <a:cs typeface="Calibri"/>
              </a:rPr>
              <a:t>The following activity is designed to help you all express this in an anonymous, practical and realistic way, so all we ask is for you to be open, respectful and honest!</a:t>
            </a:r>
          </a:p>
        </p:txBody>
      </p:sp>
    </p:spTree>
    <p:extLst>
      <p:ext uri="{BB962C8B-B14F-4D97-AF65-F5344CB8AC3E}">
        <p14:creationId xmlns:p14="http://schemas.microsoft.com/office/powerpoint/2010/main" val="13195743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706AC8-DDCA-495B-B443-C233032884F1}"/>
              </a:ext>
            </a:extLst>
          </p:cNvPr>
          <p:cNvSpPr>
            <a:spLocks noGrp="1"/>
          </p:cNvSpPr>
          <p:nvPr>
            <p:ph type="title"/>
          </p:nvPr>
        </p:nvSpPr>
        <p:spPr/>
        <p:txBody>
          <a:bodyPr/>
          <a:lstStyle/>
          <a:p>
            <a:r>
              <a:rPr lang="en-GB" dirty="0">
                <a:cs typeface="Calibri Light"/>
              </a:rPr>
              <a:t>What is mental health?</a:t>
            </a:r>
            <a:endParaRPr lang="en-GB" dirty="0"/>
          </a:p>
        </p:txBody>
      </p:sp>
      <p:sp>
        <p:nvSpPr>
          <p:cNvPr id="3" name="Content Placeholder 2">
            <a:extLst>
              <a:ext uri="{FF2B5EF4-FFF2-40B4-BE49-F238E27FC236}">
                <a16:creationId xmlns:a16="http://schemas.microsoft.com/office/drawing/2014/main" id="{BD0ED5A1-E61F-48C9-AAD6-D7ADFA661C63}"/>
              </a:ext>
            </a:extLst>
          </p:cNvPr>
          <p:cNvSpPr>
            <a:spLocks noGrp="1"/>
          </p:cNvSpPr>
          <p:nvPr>
            <p:ph idx="1"/>
          </p:nvPr>
        </p:nvSpPr>
        <p:spPr/>
        <p:txBody>
          <a:bodyPr vert="horz" lIns="91440" tIns="45720" rIns="91440" bIns="45720" rtlCol="0" anchor="t">
            <a:normAutofit/>
          </a:bodyPr>
          <a:lstStyle/>
          <a:p>
            <a:r>
              <a:rPr lang="en-GB" dirty="0">
                <a:cs typeface="Calibri"/>
              </a:rPr>
              <a:t>1 minute</a:t>
            </a:r>
          </a:p>
          <a:p>
            <a:endParaRPr lang="en-GB" dirty="0">
              <a:cs typeface="Calibri"/>
            </a:endParaRPr>
          </a:p>
          <a:p>
            <a:r>
              <a:rPr lang="en-GB" dirty="0">
                <a:cs typeface="Calibri"/>
              </a:rPr>
              <a:t>In small groups, how many things can you think of that relate to our 'mental health'?</a:t>
            </a:r>
          </a:p>
          <a:p>
            <a:endParaRPr lang="en-GB" dirty="0">
              <a:cs typeface="Calibri"/>
            </a:endParaRPr>
          </a:p>
          <a:p>
            <a:r>
              <a:rPr lang="en-GB" dirty="0">
                <a:cs typeface="Calibri"/>
              </a:rPr>
              <a:t>These things can be positive or negative</a:t>
            </a:r>
          </a:p>
          <a:p>
            <a:endParaRPr lang="en-GB" dirty="0">
              <a:cs typeface="Calibri"/>
            </a:endParaRPr>
          </a:p>
          <a:p>
            <a:r>
              <a:rPr lang="en-GB" dirty="0">
                <a:cs typeface="Calibri"/>
              </a:rPr>
              <a:t>GO!</a:t>
            </a:r>
          </a:p>
        </p:txBody>
      </p:sp>
    </p:spTree>
    <p:extLst>
      <p:ext uri="{BB962C8B-B14F-4D97-AF65-F5344CB8AC3E}">
        <p14:creationId xmlns:p14="http://schemas.microsoft.com/office/powerpoint/2010/main" val="36230920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E19EA5-D238-4267-9A14-5DC181BECA05}"/>
              </a:ext>
            </a:extLst>
          </p:cNvPr>
          <p:cNvSpPr>
            <a:spLocks noGrp="1"/>
          </p:cNvSpPr>
          <p:nvPr>
            <p:ph type="title"/>
          </p:nvPr>
        </p:nvSpPr>
        <p:spPr/>
        <p:txBody>
          <a:bodyPr/>
          <a:lstStyle/>
          <a:p>
            <a:r>
              <a:rPr lang="en-GB" dirty="0">
                <a:cs typeface="Calibri Light"/>
              </a:rPr>
              <a:t>Activity – in groups</a:t>
            </a:r>
            <a:endParaRPr lang="en-GB" dirty="0"/>
          </a:p>
        </p:txBody>
      </p:sp>
      <p:sp>
        <p:nvSpPr>
          <p:cNvPr id="3" name="Content Placeholder 2">
            <a:extLst>
              <a:ext uri="{FF2B5EF4-FFF2-40B4-BE49-F238E27FC236}">
                <a16:creationId xmlns:a16="http://schemas.microsoft.com/office/drawing/2014/main" id="{21CBF158-3BDB-4B72-BE04-5A193DF2E067}"/>
              </a:ext>
            </a:extLst>
          </p:cNvPr>
          <p:cNvSpPr>
            <a:spLocks noGrp="1"/>
          </p:cNvSpPr>
          <p:nvPr>
            <p:ph idx="1"/>
          </p:nvPr>
        </p:nvSpPr>
        <p:spPr/>
        <p:txBody>
          <a:bodyPr vert="horz" lIns="91440" tIns="45720" rIns="91440" bIns="45720" rtlCol="0" anchor="t">
            <a:normAutofit lnSpcReduction="10000"/>
          </a:bodyPr>
          <a:lstStyle/>
          <a:p>
            <a:r>
              <a:rPr lang="en-GB" dirty="0">
                <a:cs typeface="Calibri"/>
              </a:rPr>
              <a:t>Draw an outline of an imaginary class-mate in the centre of some flip paper</a:t>
            </a:r>
          </a:p>
          <a:p>
            <a:r>
              <a:rPr lang="en-GB" b="1">
                <a:cs typeface="Calibri"/>
              </a:rPr>
              <a:t>On the top left</a:t>
            </a:r>
            <a:r>
              <a:rPr lang="en-GB">
                <a:cs typeface="Calibri"/>
              </a:rPr>
              <a:t> of the sheet write 2 things that might </a:t>
            </a:r>
            <a:r>
              <a:rPr lang="en-GB" dirty="0">
                <a:cs typeface="Calibri"/>
              </a:rPr>
              <a:t>make them feel happy</a:t>
            </a:r>
          </a:p>
          <a:p>
            <a:r>
              <a:rPr lang="en-GB">
                <a:cs typeface="Calibri"/>
              </a:rPr>
              <a:t>Next to it write 2 things that might make </a:t>
            </a:r>
            <a:r>
              <a:rPr lang="en-GB" dirty="0">
                <a:cs typeface="Calibri"/>
              </a:rPr>
              <a:t>them feel sad</a:t>
            </a:r>
          </a:p>
          <a:p>
            <a:endParaRPr lang="en-GB" dirty="0">
              <a:cs typeface="Calibri"/>
            </a:endParaRPr>
          </a:p>
          <a:p>
            <a:r>
              <a:rPr lang="en-GB" dirty="0">
                <a:cs typeface="Calibri"/>
              </a:rPr>
              <a:t>Can you now label your drawing with things which help us know how we are feeling different emotions?</a:t>
            </a:r>
          </a:p>
        </p:txBody>
      </p:sp>
    </p:spTree>
    <p:extLst>
      <p:ext uri="{BB962C8B-B14F-4D97-AF65-F5344CB8AC3E}">
        <p14:creationId xmlns:p14="http://schemas.microsoft.com/office/powerpoint/2010/main" val="7461922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6D38A1-D686-4006-9336-585988E8A901}"/>
              </a:ext>
            </a:extLst>
          </p:cNvPr>
          <p:cNvSpPr>
            <a:spLocks noGrp="1"/>
          </p:cNvSpPr>
          <p:nvPr>
            <p:ph type="title"/>
          </p:nvPr>
        </p:nvSpPr>
        <p:spPr/>
        <p:txBody>
          <a:bodyPr/>
          <a:lstStyle/>
          <a:p>
            <a:r>
              <a:rPr lang="en-GB" dirty="0">
                <a:cs typeface="Calibri Light"/>
              </a:rPr>
              <a:t>Activity</a:t>
            </a:r>
            <a:endParaRPr lang="en-GB" dirty="0"/>
          </a:p>
        </p:txBody>
      </p:sp>
      <p:sp>
        <p:nvSpPr>
          <p:cNvPr id="3" name="Content Placeholder 2">
            <a:extLst>
              <a:ext uri="{FF2B5EF4-FFF2-40B4-BE49-F238E27FC236}">
                <a16:creationId xmlns:a16="http://schemas.microsoft.com/office/drawing/2014/main" id="{5F1B09A3-53D9-4164-8445-FD6DD0F087E0}"/>
              </a:ext>
            </a:extLst>
          </p:cNvPr>
          <p:cNvSpPr>
            <a:spLocks noGrp="1"/>
          </p:cNvSpPr>
          <p:nvPr>
            <p:ph idx="1"/>
          </p:nvPr>
        </p:nvSpPr>
        <p:spPr/>
        <p:txBody>
          <a:bodyPr vert="horz" lIns="91440" tIns="45720" rIns="91440" bIns="45720" rtlCol="0" anchor="t">
            <a:normAutofit lnSpcReduction="10000"/>
          </a:bodyPr>
          <a:lstStyle/>
          <a:p>
            <a:r>
              <a:rPr lang="en-GB" dirty="0">
                <a:cs typeface="Calibri"/>
              </a:rPr>
              <a:t>You notice your class-mate is looking a little sad at the end of every school day, so you ask them how they are feeling</a:t>
            </a:r>
            <a:endParaRPr lang="en-US" dirty="0"/>
          </a:p>
          <a:p>
            <a:r>
              <a:rPr lang="en-GB" dirty="0">
                <a:cs typeface="Calibri"/>
              </a:rPr>
              <a:t>They tell you they are really tired and can’t get enough sleep because they are worrying too much</a:t>
            </a:r>
          </a:p>
          <a:p>
            <a:endParaRPr lang="en-GB" dirty="0">
              <a:cs typeface="Calibri"/>
            </a:endParaRPr>
          </a:p>
          <a:p>
            <a:r>
              <a:rPr lang="en-GB" dirty="0">
                <a:cs typeface="Calibri"/>
              </a:rPr>
              <a:t>What things can we suggest that might help them sleep better?</a:t>
            </a:r>
          </a:p>
          <a:p>
            <a:r>
              <a:rPr lang="en-GB" dirty="0">
                <a:cs typeface="Calibri"/>
              </a:rPr>
              <a:t>What other things might help them feel happier?</a:t>
            </a:r>
          </a:p>
          <a:p>
            <a:r>
              <a:rPr lang="en-GB" b="1" dirty="0">
                <a:cs typeface="Calibri"/>
              </a:rPr>
              <a:t>Write these on your sheet</a:t>
            </a:r>
            <a:r>
              <a:rPr lang="en-GB" dirty="0">
                <a:cs typeface="Calibri"/>
              </a:rPr>
              <a:t> </a:t>
            </a:r>
            <a:r>
              <a:rPr lang="en-GB" b="1" dirty="0">
                <a:cs typeface="Calibri"/>
              </a:rPr>
              <a:t>in the top right corner</a:t>
            </a:r>
          </a:p>
        </p:txBody>
      </p:sp>
    </p:spTree>
    <p:extLst>
      <p:ext uri="{BB962C8B-B14F-4D97-AF65-F5344CB8AC3E}">
        <p14:creationId xmlns:p14="http://schemas.microsoft.com/office/powerpoint/2010/main" val="4946593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70A852-254D-4538-9CAD-84319E331218}"/>
              </a:ext>
            </a:extLst>
          </p:cNvPr>
          <p:cNvSpPr>
            <a:spLocks noGrp="1"/>
          </p:cNvSpPr>
          <p:nvPr>
            <p:ph type="title"/>
          </p:nvPr>
        </p:nvSpPr>
        <p:spPr/>
        <p:txBody>
          <a:bodyPr/>
          <a:lstStyle/>
          <a:p>
            <a:r>
              <a:rPr lang="en-GB" dirty="0">
                <a:cs typeface="Calibri Light"/>
              </a:rPr>
              <a:t>Activity</a:t>
            </a:r>
            <a:endParaRPr lang="en-GB" dirty="0"/>
          </a:p>
        </p:txBody>
      </p:sp>
      <p:sp>
        <p:nvSpPr>
          <p:cNvPr id="3" name="Content Placeholder 2">
            <a:extLst>
              <a:ext uri="{FF2B5EF4-FFF2-40B4-BE49-F238E27FC236}">
                <a16:creationId xmlns:a16="http://schemas.microsoft.com/office/drawing/2014/main" id="{BA672485-B7C3-490D-9C66-685017FCCE02}"/>
              </a:ext>
            </a:extLst>
          </p:cNvPr>
          <p:cNvSpPr>
            <a:spLocks noGrp="1"/>
          </p:cNvSpPr>
          <p:nvPr>
            <p:ph idx="1"/>
          </p:nvPr>
        </p:nvSpPr>
        <p:spPr/>
        <p:txBody>
          <a:bodyPr vert="horz" lIns="91440" tIns="45720" rIns="91440" bIns="45720" rtlCol="0" anchor="t">
            <a:normAutofit fontScale="92500" lnSpcReduction="10000"/>
          </a:bodyPr>
          <a:lstStyle/>
          <a:p>
            <a:r>
              <a:rPr lang="en-GB" dirty="0">
                <a:cs typeface="Calibri"/>
              </a:rPr>
              <a:t>Is there anyone within your school who you think your class-mate could talk to?</a:t>
            </a:r>
          </a:p>
          <a:p>
            <a:endParaRPr lang="en-GB" dirty="0">
              <a:cs typeface="Calibri"/>
            </a:endParaRPr>
          </a:p>
          <a:p>
            <a:r>
              <a:rPr lang="en-GB" dirty="0">
                <a:cs typeface="Calibri"/>
              </a:rPr>
              <a:t>What could make it harder for them to talk to an adult?</a:t>
            </a:r>
          </a:p>
          <a:p>
            <a:r>
              <a:rPr lang="en-GB" dirty="0">
                <a:cs typeface="Calibri"/>
              </a:rPr>
              <a:t>What could make it easier for them to talk to an adult?</a:t>
            </a:r>
          </a:p>
          <a:p>
            <a:endParaRPr lang="en-GB" dirty="0">
              <a:cs typeface="Calibri"/>
            </a:endParaRPr>
          </a:p>
          <a:p>
            <a:r>
              <a:rPr lang="en-GB" dirty="0">
                <a:cs typeface="Calibri"/>
              </a:rPr>
              <a:t>This could include things like who they feel they can talk to, or where they feel safe in school</a:t>
            </a:r>
          </a:p>
          <a:p>
            <a:endParaRPr lang="en-GB" dirty="0">
              <a:cs typeface="Calibri"/>
            </a:endParaRPr>
          </a:p>
          <a:p>
            <a:r>
              <a:rPr lang="en-GB" dirty="0">
                <a:cs typeface="Calibri"/>
              </a:rPr>
              <a:t>Write some thoughts in the </a:t>
            </a:r>
            <a:r>
              <a:rPr lang="en-GB" b="1" dirty="0">
                <a:cs typeface="Calibri"/>
              </a:rPr>
              <a:t>bottom left corner</a:t>
            </a:r>
          </a:p>
          <a:p>
            <a:endParaRPr lang="en-GB" dirty="0">
              <a:cs typeface="Calibri"/>
            </a:endParaRPr>
          </a:p>
          <a:p>
            <a:endParaRPr lang="en-GB" dirty="0">
              <a:cs typeface="Calibri"/>
            </a:endParaRPr>
          </a:p>
        </p:txBody>
      </p:sp>
    </p:spTree>
    <p:extLst>
      <p:ext uri="{BB962C8B-B14F-4D97-AF65-F5344CB8AC3E}">
        <p14:creationId xmlns:p14="http://schemas.microsoft.com/office/powerpoint/2010/main" val="10846865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774D4D-1175-45AA-8B71-FF31CDCB91F2}"/>
              </a:ext>
            </a:extLst>
          </p:cNvPr>
          <p:cNvSpPr>
            <a:spLocks noGrp="1"/>
          </p:cNvSpPr>
          <p:nvPr>
            <p:ph type="title"/>
          </p:nvPr>
        </p:nvSpPr>
        <p:spPr/>
        <p:txBody>
          <a:bodyPr/>
          <a:lstStyle/>
          <a:p>
            <a:r>
              <a:rPr lang="en-GB" dirty="0">
                <a:cs typeface="Calibri Light"/>
              </a:rPr>
              <a:t>Activity</a:t>
            </a:r>
            <a:endParaRPr lang="en-GB" dirty="0"/>
          </a:p>
        </p:txBody>
      </p:sp>
      <p:sp>
        <p:nvSpPr>
          <p:cNvPr id="3" name="Content Placeholder 2">
            <a:extLst>
              <a:ext uri="{FF2B5EF4-FFF2-40B4-BE49-F238E27FC236}">
                <a16:creationId xmlns:a16="http://schemas.microsoft.com/office/drawing/2014/main" id="{E6B81AEB-BCEA-4D10-8697-BAD1A523CC2B}"/>
              </a:ext>
            </a:extLst>
          </p:cNvPr>
          <p:cNvSpPr>
            <a:spLocks noGrp="1"/>
          </p:cNvSpPr>
          <p:nvPr>
            <p:ph idx="1"/>
          </p:nvPr>
        </p:nvSpPr>
        <p:spPr/>
        <p:txBody>
          <a:bodyPr vert="horz" lIns="91440" tIns="45720" rIns="91440" bIns="45720" rtlCol="0" anchor="t">
            <a:normAutofit/>
          </a:bodyPr>
          <a:lstStyle/>
          <a:p>
            <a:r>
              <a:rPr lang="en-GB" dirty="0">
                <a:cs typeface="Calibri"/>
              </a:rPr>
              <a:t>It is a few weeks later, and you notice your class-mate is feeling much happier!</a:t>
            </a:r>
          </a:p>
          <a:p>
            <a:endParaRPr lang="en-GB" dirty="0">
              <a:cs typeface="Calibri"/>
            </a:endParaRPr>
          </a:p>
          <a:p>
            <a:r>
              <a:rPr lang="en-GB" dirty="0">
                <a:cs typeface="Calibri"/>
              </a:rPr>
              <a:t>Is there anything about their experiences in </a:t>
            </a:r>
            <a:r>
              <a:rPr lang="en-GB" b="1" dirty="0">
                <a:cs typeface="Calibri"/>
              </a:rPr>
              <a:t>your</a:t>
            </a:r>
            <a:r>
              <a:rPr lang="en-GB" dirty="0">
                <a:cs typeface="Calibri"/>
              </a:rPr>
              <a:t> school which might have contributed to this?</a:t>
            </a:r>
          </a:p>
          <a:p>
            <a:endParaRPr lang="en-GB" dirty="0">
              <a:cs typeface="Calibri"/>
            </a:endParaRPr>
          </a:p>
          <a:p>
            <a:r>
              <a:rPr lang="en-GB" dirty="0">
                <a:cs typeface="Calibri"/>
              </a:rPr>
              <a:t>Have a talk in your groups and write down your top 3 things in the </a:t>
            </a:r>
            <a:r>
              <a:rPr lang="en-GB" b="1" dirty="0">
                <a:cs typeface="Calibri"/>
              </a:rPr>
              <a:t>bottom right corner</a:t>
            </a:r>
          </a:p>
        </p:txBody>
      </p:sp>
    </p:spTree>
    <p:extLst>
      <p:ext uri="{BB962C8B-B14F-4D97-AF65-F5344CB8AC3E}">
        <p14:creationId xmlns:p14="http://schemas.microsoft.com/office/powerpoint/2010/main" val="26827955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C41DF0-548A-4BE3-9C37-0588C2FB7068}"/>
              </a:ext>
            </a:extLst>
          </p:cNvPr>
          <p:cNvSpPr>
            <a:spLocks noGrp="1"/>
          </p:cNvSpPr>
          <p:nvPr>
            <p:ph type="title"/>
          </p:nvPr>
        </p:nvSpPr>
        <p:spPr/>
        <p:txBody>
          <a:bodyPr/>
          <a:lstStyle/>
          <a:p>
            <a:r>
              <a:rPr lang="en-GB" dirty="0">
                <a:cs typeface="Calibri Light"/>
              </a:rPr>
              <a:t>Thank you!</a:t>
            </a:r>
            <a:endParaRPr lang="en-GB" dirty="0"/>
          </a:p>
        </p:txBody>
      </p:sp>
      <p:sp>
        <p:nvSpPr>
          <p:cNvPr id="3" name="Content Placeholder 2">
            <a:extLst>
              <a:ext uri="{FF2B5EF4-FFF2-40B4-BE49-F238E27FC236}">
                <a16:creationId xmlns:a16="http://schemas.microsoft.com/office/drawing/2014/main" id="{923E8AB6-14EE-4481-9B73-9094F0008C67}"/>
              </a:ext>
            </a:extLst>
          </p:cNvPr>
          <p:cNvSpPr>
            <a:spLocks noGrp="1"/>
          </p:cNvSpPr>
          <p:nvPr>
            <p:ph idx="1"/>
          </p:nvPr>
        </p:nvSpPr>
        <p:spPr/>
        <p:txBody>
          <a:bodyPr vert="horz" lIns="91440" tIns="45720" rIns="91440" bIns="45720" rtlCol="0" anchor="t">
            <a:normAutofit/>
          </a:bodyPr>
          <a:lstStyle/>
          <a:p>
            <a:endParaRPr lang="en-GB" dirty="0"/>
          </a:p>
        </p:txBody>
      </p:sp>
    </p:spTree>
    <p:extLst>
      <p:ext uri="{BB962C8B-B14F-4D97-AF65-F5344CB8AC3E}">
        <p14:creationId xmlns:p14="http://schemas.microsoft.com/office/powerpoint/2010/main" val="335349924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0</Words>
  <Application>Microsoft Office PowerPoint</Application>
  <PresentationFormat>On-screen Show (4:3)</PresentationFormat>
  <Paragraphs>0</Paragraphs>
  <Slides>8</Slides>
  <Notes>8</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KS2</vt:lpstr>
      <vt:lpstr>Outline</vt:lpstr>
      <vt:lpstr>What is mental health?</vt:lpstr>
      <vt:lpstr>Activity – in groups</vt:lpstr>
      <vt:lpstr>Activity</vt:lpstr>
      <vt:lpstr>Activity</vt:lpstr>
      <vt:lpstr>Activity</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
  <cp:revision>367</cp:revision>
  <dcterms:created xsi:type="dcterms:W3CDTF">2021-03-19T09:13:11Z</dcterms:created>
  <dcterms:modified xsi:type="dcterms:W3CDTF">2021-04-23T08:37:41Z</dcterms:modified>
</cp:coreProperties>
</file>